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5" r:id="rId4"/>
  </p:sldMasterIdLst>
  <p:notesMasterIdLst>
    <p:notesMasterId r:id="rId86"/>
  </p:notesMasterIdLst>
  <p:sldIdLst>
    <p:sldId id="2134806313" r:id="rId5"/>
    <p:sldId id="1888" r:id="rId6"/>
    <p:sldId id="2134806371" r:id="rId7"/>
    <p:sldId id="2134806372" r:id="rId8"/>
    <p:sldId id="413" r:id="rId9"/>
    <p:sldId id="415" r:id="rId10"/>
    <p:sldId id="2134806314" r:id="rId11"/>
    <p:sldId id="2134806316" r:id="rId12"/>
    <p:sldId id="1826" r:id="rId13"/>
    <p:sldId id="2134806317" r:id="rId14"/>
    <p:sldId id="2134806318" r:id="rId15"/>
    <p:sldId id="2134806306" r:id="rId16"/>
    <p:sldId id="2134806315" r:id="rId17"/>
    <p:sldId id="2134806319" r:id="rId18"/>
    <p:sldId id="2134806320" r:id="rId19"/>
    <p:sldId id="2134806321" r:id="rId20"/>
    <p:sldId id="2134806322" r:id="rId21"/>
    <p:sldId id="633" r:id="rId22"/>
    <p:sldId id="2134806308" r:id="rId23"/>
    <p:sldId id="2134806324" r:id="rId24"/>
    <p:sldId id="2134806309" r:id="rId25"/>
    <p:sldId id="2134806325" r:id="rId26"/>
    <p:sldId id="2134806326" r:id="rId27"/>
    <p:sldId id="1821" r:id="rId28"/>
    <p:sldId id="2134806310" r:id="rId29"/>
    <p:sldId id="2134806323" r:id="rId30"/>
    <p:sldId id="1947" r:id="rId31"/>
    <p:sldId id="1774" r:id="rId32"/>
    <p:sldId id="2134806327" r:id="rId33"/>
    <p:sldId id="2134806312" r:id="rId34"/>
    <p:sldId id="1943" r:id="rId35"/>
    <p:sldId id="1944" r:id="rId36"/>
    <p:sldId id="1829" r:id="rId37"/>
    <p:sldId id="1945" r:id="rId38"/>
    <p:sldId id="1946" r:id="rId39"/>
    <p:sldId id="1949" r:id="rId40"/>
    <p:sldId id="1950" r:id="rId41"/>
    <p:sldId id="1951" r:id="rId42"/>
    <p:sldId id="1952" r:id="rId43"/>
    <p:sldId id="1953" r:id="rId44"/>
    <p:sldId id="2134806328" r:id="rId45"/>
    <p:sldId id="2134806345" r:id="rId46"/>
    <p:sldId id="2134806329" r:id="rId47"/>
    <p:sldId id="2134806330" r:id="rId48"/>
    <p:sldId id="2134806331" r:id="rId49"/>
    <p:sldId id="2134806332" r:id="rId50"/>
    <p:sldId id="2134806333" r:id="rId51"/>
    <p:sldId id="2134806334" r:id="rId52"/>
    <p:sldId id="2134806335" r:id="rId53"/>
    <p:sldId id="2134806336" r:id="rId54"/>
    <p:sldId id="2134806337" r:id="rId55"/>
    <p:sldId id="2134806339" r:id="rId56"/>
    <p:sldId id="2134806338" r:id="rId57"/>
    <p:sldId id="2134806340" r:id="rId58"/>
    <p:sldId id="2134806341" r:id="rId59"/>
    <p:sldId id="2134806342" r:id="rId60"/>
    <p:sldId id="2134806343" r:id="rId61"/>
    <p:sldId id="2134806344" r:id="rId62"/>
    <p:sldId id="2134806346" r:id="rId63"/>
    <p:sldId id="2134806348" r:id="rId64"/>
    <p:sldId id="2134806349" r:id="rId65"/>
    <p:sldId id="2134806350" r:id="rId66"/>
    <p:sldId id="2134806351" r:id="rId67"/>
    <p:sldId id="2134806352" r:id="rId68"/>
    <p:sldId id="2134806354" r:id="rId69"/>
    <p:sldId id="2134806353" r:id="rId70"/>
    <p:sldId id="2134806355" r:id="rId71"/>
    <p:sldId id="2134806356" r:id="rId72"/>
    <p:sldId id="2134806367" r:id="rId73"/>
    <p:sldId id="2134806368" r:id="rId74"/>
    <p:sldId id="2134806369" r:id="rId75"/>
    <p:sldId id="2134806357" r:id="rId76"/>
    <p:sldId id="2134806358" r:id="rId77"/>
    <p:sldId id="2134806370" r:id="rId78"/>
    <p:sldId id="2134806362" r:id="rId79"/>
    <p:sldId id="2134806363" r:id="rId80"/>
    <p:sldId id="2134806364" r:id="rId81"/>
    <p:sldId id="2134806365" r:id="rId82"/>
    <p:sldId id="2134806366" r:id="rId83"/>
    <p:sldId id="2134806359" r:id="rId84"/>
    <p:sldId id="2134806360" r:id="rId85"/>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D9B63F-778D-4D9D-DB16-17A170F388A9}" name="Michael Bladt Stausholm" initials="MS" userId="S::michael.stausholm@alexandra.dk::aa5f8758-c00f-4915-8c94-9445905eb56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145"/>
    <a:srgbClr val="094371"/>
    <a:srgbClr val="D4B000"/>
    <a:srgbClr val="003843"/>
    <a:srgbClr val="798690"/>
    <a:srgbClr val="D7D8D7"/>
    <a:srgbClr val="F6C821"/>
    <a:srgbClr val="C5A3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B0571E-4797-40F2-8F7A-43DC9F2D3839}" v="149" dt="2025-10-09T10:16:39.741"/>
  </p1510:revLst>
</p1510:revInfo>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microsoft.com/office/2018/10/relationships/authors" Target="author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EB4793-FE6A-2047-A5F5-D872AFF39498}" type="doc">
      <dgm:prSet loTypeId="urn:microsoft.com/office/officeart/2005/8/layout/process1" loCatId="" qsTypeId="urn:microsoft.com/office/officeart/2005/8/quickstyle/simple1" qsCatId="simple" csTypeId="urn:microsoft.com/office/officeart/2005/8/colors/accent1_2" csCatId="accent1" phldr="1"/>
      <dgm:spPr/>
    </dgm:pt>
    <dgm:pt modelId="{1944D1A4-06B5-434C-B1CA-EB6A18D3F6B1}">
      <dgm:prSet phldrT="[Text]"/>
      <dgm:spPr/>
      <dgm:t>
        <a:bodyPr/>
        <a:lstStyle/>
        <a:p>
          <a:r>
            <a:rPr lang="da-DK" noProof="1"/>
            <a:t>Forberedelse</a:t>
          </a:r>
        </a:p>
      </dgm:t>
    </dgm:pt>
    <dgm:pt modelId="{3EA2A288-8402-0649-9398-9D7DAF4D85D7}" type="parTrans" cxnId="{A381E2FF-1046-FE46-AFE5-67C0A3D86D1F}">
      <dgm:prSet/>
      <dgm:spPr/>
      <dgm:t>
        <a:bodyPr/>
        <a:lstStyle/>
        <a:p>
          <a:endParaRPr lang="en-US"/>
        </a:p>
      </dgm:t>
    </dgm:pt>
    <dgm:pt modelId="{2873F9B8-8EBE-0A4C-8C5E-F66A7CE0CB4B}" type="sibTrans" cxnId="{A381E2FF-1046-FE46-AFE5-67C0A3D86D1F}">
      <dgm:prSet/>
      <dgm:spPr/>
      <dgm:t>
        <a:bodyPr/>
        <a:lstStyle/>
        <a:p>
          <a:endParaRPr lang="da-DK" noProof="1"/>
        </a:p>
      </dgm:t>
    </dgm:pt>
    <dgm:pt modelId="{B3B2ADD8-1540-7345-B73D-2346D25AF51F}">
      <dgm:prSet phldrT="[Text]"/>
      <dgm:spPr/>
      <dgm:t>
        <a:bodyPr/>
        <a:lstStyle/>
        <a:p>
          <a:r>
            <a:rPr lang="da-DK" noProof="1"/>
            <a:t>Udarbejdelse</a:t>
          </a:r>
        </a:p>
      </dgm:t>
    </dgm:pt>
    <dgm:pt modelId="{0B448B1D-B19C-0F45-B442-2040FC1AABD6}" type="parTrans" cxnId="{9B7AF323-46FF-0B4F-8D58-C487041B9AC7}">
      <dgm:prSet/>
      <dgm:spPr/>
      <dgm:t>
        <a:bodyPr/>
        <a:lstStyle/>
        <a:p>
          <a:endParaRPr lang="en-US"/>
        </a:p>
      </dgm:t>
    </dgm:pt>
    <dgm:pt modelId="{E84AE9F7-8AF9-8D48-A9BD-A21A98F72F3F}" type="sibTrans" cxnId="{9B7AF323-46FF-0B4F-8D58-C487041B9AC7}">
      <dgm:prSet/>
      <dgm:spPr/>
      <dgm:t>
        <a:bodyPr/>
        <a:lstStyle/>
        <a:p>
          <a:endParaRPr lang="da-DK" noProof="1"/>
        </a:p>
      </dgm:t>
    </dgm:pt>
    <dgm:pt modelId="{C5B4AB30-0C3E-CB4F-8594-D0FFE0D5382B}">
      <dgm:prSet/>
      <dgm:spPr/>
      <dgm:t>
        <a:bodyPr/>
        <a:lstStyle/>
        <a:p>
          <a:r>
            <a:rPr lang="da-DK" noProof="1"/>
            <a:t>Implementation</a:t>
          </a:r>
        </a:p>
      </dgm:t>
    </dgm:pt>
    <dgm:pt modelId="{87F19A1C-3C10-1F4D-94C9-B59E121409CD}" type="parTrans" cxnId="{FA4DAECB-D2DF-C440-A083-814083F3C992}">
      <dgm:prSet/>
      <dgm:spPr/>
      <dgm:t>
        <a:bodyPr/>
        <a:lstStyle/>
        <a:p>
          <a:endParaRPr lang="en-US"/>
        </a:p>
      </dgm:t>
    </dgm:pt>
    <dgm:pt modelId="{207821A2-A539-E743-8E32-FBAE0954739B}" type="sibTrans" cxnId="{FA4DAECB-D2DF-C440-A083-814083F3C992}">
      <dgm:prSet/>
      <dgm:spPr/>
      <dgm:t>
        <a:bodyPr/>
        <a:lstStyle/>
        <a:p>
          <a:endParaRPr lang="en-US"/>
        </a:p>
      </dgm:t>
    </dgm:pt>
    <dgm:pt modelId="{E8942F49-F28A-2E4E-A738-F3EAC0A46A97}" type="pres">
      <dgm:prSet presAssocID="{51EB4793-FE6A-2047-A5F5-D872AFF39498}" presName="Name0" presStyleCnt="0">
        <dgm:presLayoutVars>
          <dgm:dir/>
          <dgm:resizeHandles val="exact"/>
        </dgm:presLayoutVars>
      </dgm:prSet>
      <dgm:spPr/>
    </dgm:pt>
    <dgm:pt modelId="{0336B4DA-2AFF-9E44-B097-3A01270C05E0}" type="pres">
      <dgm:prSet presAssocID="{1944D1A4-06B5-434C-B1CA-EB6A18D3F6B1}" presName="node" presStyleLbl="node1" presStyleIdx="0" presStyleCnt="3">
        <dgm:presLayoutVars>
          <dgm:bulletEnabled val="1"/>
        </dgm:presLayoutVars>
      </dgm:prSet>
      <dgm:spPr/>
    </dgm:pt>
    <dgm:pt modelId="{9C169ADB-F924-C844-AAA5-D66D82EA66F9}" type="pres">
      <dgm:prSet presAssocID="{2873F9B8-8EBE-0A4C-8C5E-F66A7CE0CB4B}" presName="sibTrans" presStyleLbl="sibTrans2D1" presStyleIdx="0" presStyleCnt="2"/>
      <dgm:spPr/>
    </dgm:pt>
    <dgm:pt modelId="{590F520B-C64F-4044-BF94-BFADF6FBDC31}" type="pres">
      <dgm:prSet presAssocID="{2873F9B8-8EBE-0A4C-8C5E-F66A7CE0CB4B}" presName="connectorText" presStyleLbl="sibTrans2D1" presStyleIdx="0" presStyleCnt="2"/>
      <dgm:spPr/>
    </dgm:pt>
    <dgm:pt modelId="{18A19700-EE5F-F24B-9E40-2975ED9E63CD}" type="pres">
      <dgm:prSet presAssocID="{B3B2ADD8-1540-7345-B73D-2346D25AF51F}" presName="node" presStyleLbl="node1" presStyleIdx="1" presStyleCnt="3">
        <dgm:presLayoutVars>
          <dgm:bulletEnabled val="1"/>
        </dgm:presLayoutVars>
      </dgm:prSet>
      <dgm:spPr/>
    </dgm:pt>
    <dgm:pt modelId="{1FC23E5B-1FED-AE42-AE1C-C3F3FB069AA7}" type="pres">
      <dgm:prSet presAssocID="{E84AE9F7-8AF9-8D48-A9BD-A21A98F72F3F}" presName="sibTrans" presStyleLbl="sibTrans2D1" presStyleIdx="1" presStyleCnt="2"/>
      <dgm:spPr/>
    </dgm:pt>
    <dgm:pt modelId="{2D11569F-3F89-5246-AD08-59488032F9E2}" type="pres">
      <dgm:prSet presAssocID="{E84AE9F7-8AF9-8D48-A9BD-A21A98F72F3F}" presName="connectorText" presStyleLbl="sibTrans2D1" presStyleIdx="1" presStyleCnt="2"/>
      <dgm:spPr/>
    </dgm:pt>
    <dgm:pt modelId="{5D0A926A-B175-354F-857B-1546BFCD33C2}" type="pres">
      <dgm:prSet presAssocID="{C5B4AB30-0C3E-CB4F-8594-D0FFE0D5382B}" presName="node" presStyleLbl="node1" presStyleIdx="2" presStyleCnt="3">
        <dgm:presLayoutVars>
          <dgm:bulletEnabled val="1"/>
        </dgm:presLayoutVars>
      </dgm:prSet>
      <dgm:spPr/>
    </dgm:pt>
  </dgm:ptLst>
  <dgm:cxnLst>
    <dgm:cxn modelId="{6E5D3418-EFCC-444D-AE0C-0539176AED85}" type="presOf" srcId="{1944D1A4-06B5-434C-B1CA-EB6A18D3F6B1}" destId="{0336B4DA-2AFF-9E44-B097-3A01270C05E0}" srcOrd="0" destOrd="0" presId="urn:microsoft.com/office/officeart/2005/8/layout/process1"/>
    <dgm:cxn modelId="{9B7AF323-46FF-0B4F-8D58-C487041B9AC7}" srcId="{51EB4793-FE6A-2047-A5F5-D872AFF39498}" destId="{B3B2ADD8-1540-7345-B73D-2346D25AF51F}" srcOrd="1" destOrd="0" parTransId="{0B448B1D-B19C-0F45-B442-2040FC1AABD6}" sibTransId="{E84AE9F7-8AF9-8D48-A9BD-A21A98F72F3F}"/>
    <dgm:cxn modelId="{9278D05B-F4A4-9C48-9913-8932BD192085}" type="presOf" srcId="{B3B2ADD8-1540-7345-B73D-2346D25AF51F}" destId="{18A19700-EE5F-F24B-9E40-2975ED9E63CD}" srcOrd="0" destOrd="0" presId="urn:microsoft.com/office/officeart/2005/8/layout/process1"/>
    <dgm:cxn modelId="{EE69F248-2E31-7F48-A8B1-0287BEA4AEEB}" type="presOf" srcId="{2873F9B8-8EBE-0A4C-8C5E-F66A7CE0CB4B}" destId="{9C169ADB-F924-C844-AAA5-D66D82EA66F9}" srcOrd="0" destOrd="0" presId="urn:microsoft.com/office/officeart/2005/8/layout/process1"/>
    <dgm:cxn modelId="{BDEDF557-AB26-CC43-B1A2-BB79C9C3956D}" type="presOf" srcId="{E84AE9F7-8AF9-8D48-A9BD-A21A98F72F3F}" destId="{1FC23E5B-1FED-AE42-AE1C-C3F3FB069AA7}" srcOrd="0" destOrd="0" presId="urn:microsoft.com/office/officeart/2005/8/layout/process1"/>
    <dgm:cxn modelId="{71FC96AC-2A80-C342-B723-50C6AEDAF517}" type="presOf" srcId="{E84AE9F7-8AF9-8D48-A9BD-A21A98F72F3F}" destId="{2D11569F-3F89-5246-AD08-59488032F9E2}" srcOrd="1" destOrd="0" presId="urn:microsoft.com/office/officeart/2005/8/layout/process1"/>
    <dgm:cxn modelId="{3EAD9DC1-ABAD-0646-BEA1-A1517654D485}" type="presOf" srcId="{C5B4AB30-0C3E-CB4F-8594-D0FFE0D5382B}" destId="{5D0A926A-B175-354F-857B-1546BFCD33C2}" srcOrd="0" destOrd="0" presId="urn:microsoft.com/office/officeart/2005/8/layout/process1"/>
    <dgm:cxn modelId="{FA4DAECB-D2DF-C440-A083-814083F3C992}" srcId="{51EB4793-FE6A-2047-A5F5-D872AFF39498}" destId="{C5B4AB30-0C3E-CB4F-8594-D0FFE0D5382B}" srcOrd="2" destOrd="0" parTransId="{87F19A1C-3C10-1F4D-94C9-B59E121409CD}" sibTransId="{207821A2-A539-E743-8E32-FBAE0954739B}"/>
    <dgm:cxn modelId="{009E71DE-499B-D048-B90E-C2E413E96413}" type="presOf" srcId="{2873F9B8-8EBE-0A4C-8C5E-F66A7CE0CB4B}" destId="{590F520B-C64F-4044-BF94-BFADF6FBDC31}" srcOrd="1" destOrd="0" presId="urn:microsoft.com/office/officeart/2005/8/layout/process1"/>
    <dgm:cxn modelId="{7D5A39EA-1F28-3848-B7D1-75F9833B3A4C}" type="presOf" srcId="{51EB4793-FE6A-2047-A5F5-D872AFF39498}" destId="{E8942F49-F28A-2E4E-A738-F3EAC0A46A97}" srcOrd="0" destOrd="0" presId="urn:microsoft.com/office/officeart/2005/8/layout/process1"/>
    <dgm:cxn modelId="{A381E2FF-1046-FE46-AFE5-67C0A3D86D1F}" srcId="{51EB4793-FE6A-2047-A5F5-D872AFF39498}" destId="{1944D1A4-06B5-434C-B1CA-EB6A18D3F6B1}" srcOrd="0" destOrd="0" parTransId="{3EA2A288-8402-0649-9398-9D7DAF4D85D7}" sibTransId="{2873F9B8-8EBE-0A4C-8C5E-F66A7CE0CB4B}"/>
    <dgm:cxn modelId="{B3672E6B-7199-3748-A40C-49E53B22F7C6}" type="presParOf" srcId="{E8942F49-F28A-2E4E-A738-F3EAC0A46A97}" destId="{0336B4DA-2AFF-9E44-B097-3A01270C05E0}" srcOrd="0" destOrd="0" presId="urn:microsoft.com/office/officeart/2005/8/layout/process1"/>
    <dgm:cxn modelId="{09D3DC95-A248-5E4D-B755-B9C65D0CA2A3}" type="presParOf" srcId="{E8942F49-F28A-2E4E-A738-F3EAC0A46A97}" destId="{9C169ADB-F924-C844-AAA5-D66D82EA66F9}" srcOrd="1" destOrd="0" presId="urn:microsoft.com/office/officeart/2005/8/layout/process1"/>
    <dgm:cxn modelId="{D2B5A26F-6E8C-A14C-AD75-4DC7F5B03086}" type="presParOf" srcId="{9C169ADB-F924-C844-AAA5-D66D82EA66F9}" destId="{590F520B-C64F-4044-BF94-BFADF6FBDC31}" srcOrd="0" destOrd="0" presId="urn:microsoft.com/office/officeart/2005/8/layout/process1"/>
    <dgm:cxn modelId="{FAB8B278-C956-B74A-924D-B9B8E2F0A163}" type="presParOf" srcId="{E8942F49-F28A-2E4E-A738-F3EAC0A46A97}" destId="{18A19700-EE5F-F24B-9E40-2975ED9E63CD}" srcOrd="2" destOrd="0" presId="urn:microsoft.com/office/officeart/2005/8/layout/process1"/>
    <dgm:cxn modelId="{42ABC3C1-34CB-3442-BE54-30D1DA17CE7F}" type="presParOf" srcId="{E8942F49-F28A-2E4E-A738-F3EAC0A46A97}" destId="{1FC23E5B-1FED-AE42-AE1C-C3F3FB069AA7}" srcOrd="3" destOrd="0" presId="urn:microsoft.com/office/officeart/2005/8/layout/process1"/>
    <dgm:cxn modelId="{0B1A26CA-0682-A641-A77A-7FA310B44973}" type="presParOf" srcId="{1FC23E5B-1FED-AE42-AE1C-C3F3FB069AA7}" destId="{2D11569F-3F89-5246-AD08-59488032F9E2}" srcOrd="0" destOrd="0" presId="urn:microsoft.com/office/officeart/2005/8/layout/process1"/>
    <dgm:cxn modelId="{51B8292F-8F73-8D4B-BB3B-DD5E12D962EC}" type="presParOf" srcId="{E8942F49-F28A-2E4E-A738-F3EAC0A46A97}" destId="{5D0A926A-B175-354F-857B-1546BFCD33C2}"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E5371F-543D-4799-8734-301579355DB6}" type="doc">
      <dgm:prSet loTypeId="urn:microsoft.com/office/officeart/2005/8/layout/cycle8" loCatId="cycle" qsTypeId="urn:microsoft.com/office/officeart/2005/8/quickstyle/simple1" qsCatId="simple" csTypeId="urn:microsoft.com/office/officeart/2005/8/colors/accent0_3" csCatId="mainScheme" phldr="1"/>
      <dgm:spPr/>
      <dgm:t>
        <a:bodyPr/>
        <a:lstStyle/>
        <a:p>
          <a:endParaRPr lang="da-DK"/>
        </a:p>
      </dgm:t>
    </dgm:pt>
    <dgm:pt modelId="{157171EB-15CA-46AD-A16C-86C8A0315744}">
      <dgm:prSet phldrT="[Text]" custT="1"/>
      <dgm:spPr/>
      <dgm:t>
        <a:bodyPr/>
        <a:lstStyle/>
        <a:p>
          <a:pPr algn="ctr">
            <a:buNone/>
          </a:pPr>
          <a:r>
            <a:rPr lang="da-DK" sz="1100" b="1" noProof="1"/>
            <a:t>Before</a:t>
          </a:r>
        </a:p>
      </dgm:t>
    </dgm:pt>
    <dgm:pt modelId="{0CC7BD93-A828-4E18-BDAC-B156231F9BC2}" type="parTrans" cxnId="{E9B23E1D-66F5-42A6-ABF5-04C45FF8620E}">
      <dgm:prSet/>
      <dgm:spPr/>
      <dgm:t>
        <a:bodyPr/>
        <a:lstStyle/>
        <a:p>
          <a:endParaRPr lang="da-DK"/>
        </a:p>
      </dgm:t>
    </dgm:pt>
    <dgm:pt modelId="{675009D5-D913-418A-BA31-C30F7A641B05}" type="sibTrans" cxnId="{E9B23E1D-66F5-42A6-ABF5-04C45FF8620E}">
      <dgm:prSet/>
      <dgm:spPr/>
      <dgm:t>
        <a:bodyPr/>
        <a:lstStyle/>
        <a:p>
          <a:endParaRPr lang="da-DK"/>
        </a:p>
      </dgm:t>
    </dgm:pt>
    <dgm:pt modelId="{7B2A24F7-0C54-4090-89CC-389CBD3556E0}">
      <dgm:prSet phldrT="[Text]" custT="1"/>
      <dgm:spPr/>
      <dgm:t>
        <a:bodyPr/>
        <a:lstStyle/>
        <a:p>
          <a:pPr algn="l">
            <a:buFont typeface="+mj-lt"/>
            <a:buNone/>
          </a:pPr>
          <a:r>
            <a:rPr lang="da-DK" sz="1100" b="1" noProof="1"/>
            <a:t>1. Preparation:</a:t>
          </a:r>
          <a:r>
            <a:rPr lang="da-DK" sz="1100" noProof="1"/>
            <a:t> Creation and maintenance of documentation. Performing training, tests, backups and generating logs.</a:t>
          </a:r>
          <a:endParaRPr lang="da-DK" sz="1100" b="1" noProof="1"/>
        </a:p>
      </dgm:t>
    </dgm:pt>
    <dgm:pt modelId="{FD5DE3C7-174A-49B3-8F7F-2A9D7682FF7C}" type="parTrans" cxnId="{AB3CBA79-942B-4D6E-8AE3-4A5467AABF17}">
      <dgm:prSet/>
      <dgm:spPr/>
      <dgm:t>
        <a:bodyPr/>
        <a:lstStyle/>
        <a:p>
          <a:endParaRPr lang="da-DK"/>
        </a:p>
      </dgm:t>
    </dgm:pt>
    <dgm:pt modelId="{7134AE32-DB85-4259-B432-F75072B6A2C1}" type="sibTrans" cxnId="{AB3CBA79-942B-4D6E-8AE3-4A5467AABF17}">
      <dgm:prSet/>
      <dgm:spPr/>
      <dgm:t>
        <a:bodyPr/>
        <a:lstStyle/>
        <a:p>
          <a:endParaRPr lang="da-DK"/>
        </a:p>
      </dgm:t>
    </dgm:pt>
    <dgm:pt modelId="{F2624E9D-855A-48D6-B6C0-0188E90AC5BB}">
      <dgm:prSet phldrT="[Text]" custT="1"/>
      <dgm:spPr/>
      <dgm:t>
        <a:bodyPr/>
        <a:lstStyle/>
        <a:p>
          <a:pPr algn="ctr"/>
          <a:r>
            <a:rPr lang="da-DK" sz="1050" b="1" noProof="1"/>
            <a:t>During</a:t>
          </a:r>
        </a:p>
      </dgm:t>
    </dgm:pt>
    <dgm:pt modelId="{E39044F3-375F-49EE-BACA-9DD72BFB26D9}" type="parTrans" cxnId="{047DBD2B-F5D8-4F20-A8E7-4583217039FD}">
      <dgm:prSet/>
      <dgm:spPr/>
      <dgm:t>
        <a:bodyPr/>
        <a:lstStyle/>
        <a:p>
          <a:endParaRPr lang="da-DK"/>
        </a:p>
      </dgm:t>
    </dgm:pt>
    <dgm:pt modelId="{41A6F23E-99FE-402B-8D73-84C8667A70DD}" type="sibTrans" cxnId="{047DBD2B-F5D8-4F20-A8E7-4583217039FD}">
      <dgm:prSet/>
      <dgm:spPr/>
      <dgm:t>
        <a:bodyPr/>
        <a:lstStyle/>
        <a:p>
          <a:endParaRPr lang="da-DK"/>
        </a:p>
      </dgm:t>
    </dgm:pt>
    <dgm:pt modelId="{55A616EC-DBC4-493F-9789-95F4722F4C26}">
      <dgm:prSet phldrT="[Text]" custT="1"/>
      <dgm:spPr/>
      <dgm:t>
        <a:bodyPr/>
        <a:lstStyle/>
        <a:p>
          <a:pPr algn="l">
            <a:buFont typeface="+mj-lt"/>
            <a:buNone/>
          </a:pPr>
          <a:r>
            <a:rPr lang="da-DK" sz="1050" b="1" noProof="1"/>
            <a:t>2. Identification and response: </a:t>
          </a:r>
          <a:r>
            <a:rPr lang="da-DK" sz="1050" b="0" noProof="1"/>
            <a:t>Activation of the IR plan</a:t>
          </a:r>
          <a:endParaRPr lang="da-DK" sz="1050" b="1" noProof="1"/>
        </a:p>
      </dgm:t>
    </dgm:pt>
    <dgm:pt modelId="{0F01225C-3E34-4189-860B-A5E3D5DC2BF0}" type="parTrans" cxnId="{4108AEB5-A4F0-41F0-A69D-8BA7DC4389EB}">
      <dgm:prSet/>
      <dgm:spPr/>
      <dgm:t>
        <a:bodyPr/>
        <a:lstStyle/>
        <a:p>
          <a:endParaRPr lang="da-DK"/>
        </a:p>
      </dgm:t>
    </dgm:pt>
    <dgm:pt modelId="{1110770E-95D9-4182-B2C3-C77C0FE4B255}" type="sibTrans" cxnId="{4108AEB5-A4F0-41F0-A69D-8BA7DC4389EB}">
      <dgm:prSet/>
      <dgm:spPr/>
      <dgm:t>
        <a:bodyPr/>
        <a:lstStyle/>
        <a:p>
          <a:endParaRPr lang="da-DK"/>
        </a:p>
      </dgm:t>
    </dgm:pt>
    <dgm:pt modelId="{7074483B-39EE-45D7-9ED9-7BE421AF88E7}">
      <dgm:prSet phldrT="[Text]" custT="1"/>
      <dgm:spPr/>
      <dgm:t>
        <a:bodyPr/>
        <a:lstStyle/>
        <a:p>
          <a:pPr algn="ctr"/>
          <a:r>
            <a:rPr lang="da-DK" sz="1100" b="1" noProof="1"/>
            <a:t>   After</a:t>
          </a:r>
        </a:p>
      </dgm:t>
    </dgm:pt>
    <dgm:pt modelId="{E176BBAA-31BA-4702-87F8-8056C69DA7EB}" type="parTrans" cxnId="{8E0CC906-FFE4-415D-8E8D-802DDE0EE407}">
      <dgm:prSet/>
      <dgm:spPr/>
      <dgm:t>
        <a:bodyPr/>
        <a:lstStyle/>
        <a:p>
          <a:endParaRPr lang="da-DK"/>
        </a:p>
      </dgm:t>
    </dgm:pt>
    <dgm:pt modelId="{F7029129-91C5-499C-A988-C8D91A48E517}" type="sibTrans" cxnId="{8E0CC906-FFE4-415D-8E8D-802DDE0EE407}">
      <dgm:prSet/>
      <dgm:spPr/>
      <dgm:t>
        <a:bodyPr/>
        <a:lstStyle/>
        <a:p>
          <a:endParaRPr lang="da-DK"/>
        </a:p>
      </dgm:t>
    </dgm:pt>
    <dgm:pt modelId="{17CFED2A-66D8-4667-AB85-472845E74602}">
      <dgm:prSet phldrT="[Text]" custT="1"/>
      <dgm:spPr/>
      <dgm:t>
        <a:bodyPr/>
        <a:lstStyle/>
        <a:p>
          <a:pPr algn="l">
            <a:buFont typeface="+mj-lt"/>
            <a:buNone/>
          </a:pPr>
          <a:r>
            <a:rPr lang="da-DK" sz="1100" b="1" noProof="1"/>
            <a:t>6. Post-incident assessment: </a:t>
          </a:r>
          <a:r>
            <a:rPr lang="da-DK" sz="1100" b="0" noProof="1"/>
            <a:t>Clean-up,  evaluation, identification and implementing improvements. </a:t>
          </a:r>
          <a:endParaRPr lang="da-DK" sz="1100" b="1" noProof="1"/>
        </a:p>
      </dgm:t>
    </dgm:pt>
    <dgm:pt modelId="{DF95E7D9-097C-4913-A16F-BEE7BA04CC40}" type="parTrans" cxnId="{7BC832D4-C7AF-4420-AC69-64CE40E4A78C}">
      <dgm:prSet/>
      <dgm:spPr/>
      <dgm:t>
        <a:bodyPr/>
        <a:lstStyle/>
        <a:p>
          <a:endParaRPr lang="da-DK"/>
        </a:p>
      </dgm:t>
    </dgm:pt>
    <dgm:pt modelId="{5F5C5112-E850-4BDB-9647-26A03485FA29}" type="sibTrans" cxnId="{7BC832D4-C7AF-4420-AC69-64CE40E4A78C}">
      <dgm:prSet/>
      <dgm:spPr/>
      <dgm:t>
        <a:bodyPr/>
        <a:lstStyle/>
        <a:p>
          <a:endParaRPr lang="da-DK"/>
        </a:p>
      </dgm:t>
    </dgm:pt>
    <dgm:pt modelId="{30EDD202-C64B-4162-9C51-5C433F3E5BA8}">
      <dgm:prSet phldrT="[Text]" custT="1"/>
      <dgm:spPr/>
      <dgm:t>
        <a:bodyPr/>
        <a:lstStyle/>
        <a:p>
          <a:pPr algn="l">
            <a:buFont typeface="+mj-lt"/>
            <a:buNone/>
          </a:pPr>
          <a:r>
            <a:rPr lang="da-DK" sz="1050" b="1" noProof="1"/>
            <a:t>3. Containment: </a:t>
          </a:r>
          <a:r>
            <a:rPr lang="da-DK" sz="1050" b="0" noProof="1"/>
            <a:t>stop the incident</a:t>
          </a:r>
          <a:endParaRPr lang="da-DK" sz="1050" b="1" noProof="1"/>
        </a:p>
      </dgm:t>
    </dgm:pt>
    <dgm:pt modelId="{90839B61-8B01-4B93-BB5B-13D829FC4969}" type="parTrans" cxnId="{34DF315D-D976-48F5-AE3D-CB796D807FAF}">
      <dgm:prSet/>
      <dgm:spPr/>
      <dgm:t>
        <a:bodyPr/>
        <a:lstStyle/>
        <a:p>
          <a:endParaRPr lang="da-DK"/>
        </a:p>
      </dgm:t>
    </dgm:pt>
    <dgm:pt modelId="{D70899DA-28C5-477B-830E-F3A9FEC7D342}" type="sibTrans" cxnId="{34DF315D-D976-48F5-AE3D-CB796D807FAF}">
      <dgm:prSet/>
      <dgm:spPr/>
      <dgm:t>
        <a:bodyPr/>
        <a:lstStyle/>
        <a:p>
          <a:endParaRPr lang="da-DK"/>
        </a:p>
      </dgm:t>
    </dgm:pt>
    <dgm:pt modelId="{CD8B0183-14BB-4838-8395-F2617B439F75}">
      <dgm:prSet phldrT="[Text]" custT="1"/>
      <dgm:spPr/>
      <dgm:t>
        <a:bodyPr/>
        <a:lstStyle/>
        <a:p>
          <a:pPr algn="l">
            <a:buFont typeface="+mj-lt"/>
            <a:buNone/>
          </a:pPr>
          <a:r>
            <a:rPr lang="da-DK" sz="1050" b="1" noProof="1"/>
            <a:t>4. Analysis: </a:t>
          </a:r>
          <a:r>
            <a:rPr lang="da-DK" sz="1050" b="0" noProof="1"/>
            <a:t>Understand the incident and plan remediation</a:t>
          </a:r>
          <a:endParaRPr lang="da-DK" sz="1050" b="1" noProof="1"/>
        </a:p>
      </dgm:t>
    </dgm:pt>
    <dgm:pt modelId="{A4ACA899-E64C-4012-8A06-9FE28B82F54F}" type="parTrans" cxnId="{1463452D-6AAB-4BF8-9F6C-9B091EC59112}">
      <dgm:prSet/>
      <dgm:spPr/>
      <dgm:t>
        <a:bodyPr/>
        <a:lstStyle/>
        <a:p>
          <a:endParaRPr lang="da-DK"/>
        </a:p>
      </dgm:t>
    </dgm:pt>
    <dgm:pt modelId="{485E16B8-83F2-4A30-90CF-FEFA93951781}" type="sibTrans" cxnId="{1463452D-6AAB-4BF8-9F6C-9B091EC59112}">
      <dgm:prSet/>
      <dgm:spPr/>
      <dgm:t>
        <a:bodyPr/>
        <a:lstStyle/>
        <a:p>
          <a:endParaRPr lang="da-DK"/>
        </a:p>
      </dgm:t>
    </dgm:pt>
    <dgm:pt modelId="{A02B8AE0-4CCD-41E4-83F3-81B4C22F545E}">
      <dgm:prSet phldrT="[Text]" custT="1"/>
      <dgm:spPr/>
      <dgm:t>
        <a:bodyPr/>
        <a:lstStyle/>
        <a:p>
          <a:pPr algn="l">
            <a:buFont typeface="+mj-lt"/>
            <a:buNone/>
          </a:pPr>
          <a:r>
            <a:rPr lang="da-DK" sz="1050" b="1" noProof="1"/>
            <a:t>5. Remediation:</a:t>
          </a:r>
          <a:r>
            <a:rPr lang="da-DK" sz="1050" b="0" noProof="1"/>
            <a:t> execute restore operations</a:t>
          </a:r>
        </a:p>
      </dgm:t>
    </dgm:pt>
    <dgm:pt modelId="{67A17144-9F7B-47F5-B07A-C87B47AE2403}" type="parTrans" cxnId="{87C5AE38-49E1-4E0A-8EAC-04A20017B40D}">
      <dgm:prSet/>
      <dgm:spPr/>
      <dgm:t>
        <a:bodyPr/>
        <a:lstStyle/>
        <a:p>
          <a:endParaRPr lang="da-DK"/>
        </a:p>
      </dgm:t>
    </dgm:pt>
    <dgm:pt modelId="{6FFC0D60-8912-4495-8050-88A7D02C0E6B}" type="sibTrans" cxnId="{87C5AE38-49E1-4E0A-8EAC-04A20017B40D}">
      <dgm:prSet/>
      <dgm:spPr/>
      <dgm:t>
        <a:bodyPr/>
        <a:lstStyle/>
        <a:p>
          <a:endParaRPr lang="da-DK"/>
        </a:p>
      </dgm:t>
    </dgm:pt>
    <dgm:pt modelId="{1325924D-10DB-4E11-80AF-8F1CF36884DA}" type="pres">
      <dgm:prSet presAssocID="{9AE5371F-543D-4799-8734-301579355DB6}" presName="compositeShape" presStyleCnt="0">
        <dgm:presLayoutVars>
          <dgm:chMax val="7"/>
          <dgm:dir/>
          <dgm:resizeHandles val="exact"/>
        </dgm:presLayoutVars>
      </dgm:prSet>
      <dgm:spPr/>
    </dgm:pt>
    <dgm:pt modelId="{91031CC7-9330-4DDB-92DA-E61BDF56AE42}" type="pres">
      <dgm:prSet presAssocID="{9AE5371F-543D-4799-8734-301579355DB6}" presName="wedge1" presStyleLbl="node1" presStyleIdx="0" presStyleCnt="3"/>
      <dgm:spPr/>
    </dgm:pt>
    <dgm:pt modelId="{63537C06-15B3-4BDD-985E-CCE733EC304E}" type="pres">
      <dgm:prSet presAssocID="{9AE5371F-543D-4799-8734-301579355DB6}" presName="dummy1a" presStyleCnt="0"/>
      <dgm:spPr/>
    </dgm:pt>
    <dgm:pt modelId="{25632369-A148-41D6-A55A-714D63A87AEA}" type="pres">
      <dgm:prSet presAssocID="{9AE5371F-543D-4799-8734-301579355DB6}" presName="dummy1b" presStyleCnt="0"/>
      <dgm:spPr/>
    </dgm:pt>
    <dgm:pt modelId="{455AA1B9-D659-412B-8C68-5C15611CB247}" type="pres">
      <dgm:prSet presAssocID="{9AE5371F-543D-4799-8734-301579355DB6}" presName="wedge1Tx" presStyleLbl="node1" presStyleIdx="0" presStyleCnt="3">
        <dgm:presLayoutVars>
          <dgm:chMax val="0"/>
          <dgm:chPref val="0"/>
          <dgm:bulletEnabled val="1"/>
        </dgm:presLayoutVars>
      </dgm:prSet>
      <dgm:spPr/>
    </dgm:pt>
    <dgm:pt modelId="{E1C49A19-9439-48F2-9E0D-0C6084AF1079}" type="pres">
      <dgm:prSet presAssocID="{9AE5371F-543D-4799-8734-301579355DB6}" presName="wedge2" presStyleLbl="node1" presStyleIdx="1" presStyleCnt="3"/>
      <dgm:spPr/>
    </dgm:pt>
    <dgm:pt modelId="{C5C9050F-3801-4F62-B487-44A853BA93EA}" type="pres">
      <dgm:prSet presAssocID="{9AE5371F-543D-4799-8734-301579355DB6}" presName="dummy2a" presStyleCnt="0"/>
      <dgm:spPr/>
    </dgm:pt>
    <dgm:pt modelId="{E4165471-2983-4437-AA3E-75900B041B2E}" type="pres">
      <dgm:prSet presAssocID="{9AE5371F-543D-4799-8734-301579355DB6}" presName="dummy2b" presStyleCnt="0"/>
      <dgm:spPr/>
    </dgm:pt>
    <dgm:pt modelId="{884CBF8E-81D0-4C75-8CF3-A0A074FC50FA}" type="pres">
      <dgm:prSet presAssocID="{9AE5371F-543D-4799-8734-301579355DB6}" presName="wedge2Tx" presStyleLbl="node1" presStyleIdx="1" presStyleCnt="3">
        <dgm:presLayoutVars>
          <dgm:chMax val="0"/>
          <dgm:chPref val="0"/>
          <dgm:bulletEnabled val="1"/>
        </dgm:presLayoutVars>
      </dgm:prSet>
      <dgm:spPr/>
    </dgm:pt>
    <dgm:pt modelId="{11F10201-BC58-4141-A413-E1378C229259}" type="pres">
      <dgm:prSet presAssocID="{9AE5371F-543D-4799-8734-301579355DB6}" presName="wedge3" presStyleLbl="node1" presStyleIdx="2" presStyleCnt="3"/>
      <dgm:spPr/>
    </dgm:pt>
    <dgm:pt modelId="{E673D7E1-14C3-49BD-99B9-DD29ED11A65C}" type="pres">
      <dgm:prSet presAssocID="{9AE5371F-543D-4799-8734-301579355DB6}" presName="dummy3a" presStyleCnt="0"/>
      <dgm:spPr/>
    </dgm:pt>
    <dgm:pt modelId="{F172315C-677C-469E-85F0-AF51C3A18025}" type="pres">
      <dgm:prSet presAssocID="{9AE5371F-543D-4799-8734-301579355DB6}" presName="dummy3b" presStyleCnt="0"/>
      <dgm:spPr/>
    </dgm:pt>
    <dgm:pt modelId="{D403A244-200A-422F-B647-A906820D5949}" type="pres">
      <dgm:prSet presAssocID="{9AE5371F-543D-4799-8734-301579355DB6}" presName="wedge3Tx" presStyleLbl="node1" presStyleIdx="2" presStyleCnt="3">
        <dgm:presLayoutVars>
          <dgm:chMax val="0"/>
          <dgm:chPref val="0"/>
          <dgm:bulletEnabled val="1"/>
        </dgm:presLayoutVars>
      </dgm:prSet>
      <dgm:spPr/>
    </dgm:pt>
    <dgm:pt modelId="{842E50CC-B555-470D-A0C3-1630DD727FFE}" type="pres">
      <dgm:prSet presAssocID="{675009D5-D913-418A-BA31-C30F7A641B05}" presName="arrowWedge1" presStyleLbl="fgSibTrans2D1" presStyleIdx="0" presStyleCnt="3"/>
      <dgm:spPr/>
    </dgm:pt>
    <dgm:pt modelId="{86CC1721-8C61-4B29-A07B-19477A372261}" type="pres">
      <dgm:prSet presAssocID="{41A6F23E-99FE-402B-8D73-84C8667A70DD}" presName="arrowWedge2" presStyleLbl="fgSibTrans2D1" presStyleIdx="1" presStyleCnt="3"/>
      <dgm:spPr/>
    </dgm:pt>
    <dgm:pt modelId="{0BE35C3F-0C10-43B1-B8FC-F891860651C0}" type="pres">
      <dgm:prSet presAssocID="{F7029129-91C5-499C-A988-C8D91A48E517}" presName="arrowWedge3" presStyleLbl="fgSibTrans2D1" presStyleIdx="2" presStyleCnt="3"/>
      <dgm:spPr/>
    </dgm:pt>
  </dgm:ptLst>
  <dgm:cxnLst>
    <dgm:cxn modelId="{4FF22505-9E6F-44F6-8131-19B104F25646}" type="presOf" srcId="{157171EB-15CA-46AD-A16C-86C8A0315744}" destId="{455AA1B9-D659-412B-8C68-5C15611CB247}" srcOrd="1" destOrd="0" presId="urn:microsoft.com/office/officeart/2005/8/layout/cycle8"/>
    <dgm:cxn modelId="{8E0CC906-FFE4-415D-8E8D-802DDE0EE407}" srcId="{9AE5371F-543D-4799-8734-301579355DB6}" destId="{7074483B-39EE-45D7-9ED9-7BE421AF88E7}" srcOrd="2" destOrd="0" parTransId="{E176BBAA-31BA-4702-87F8-8056C69DA7EB}" sibTransId="{F7029129-91C5-499C-A988-C8D91A48E517}"/>
    <dgm:cxn modelId="{4C7CA10F-DC2C-44FA-9EDD-2F9AEA3CD883}" type="presOf" srcId="{55A616EC-DBC4-493F-9789-95F4722F4C26}" destId="{884CBF8E-81D0-4C75-8CF3-A0A074FC50FA}" srcOrd="1" destOrd="1" presId="urn:microsoft.com/office/officeart/2005/8/layout/cycle8"/>
    <dgm:cxn modelId="{CADE2212-D9BF-47C6-B126-F1EA7A23BE6B}" type="presOf" srcId="{17CFED2A-66D8-4667-AB85-472845E74602}" destId="{D403A244-200A-422F-B647-A906820D5949}" srcOrd="1" destOrd="1" presId="urn:microsoft.com/office/officeart/2005/8/layout/cycle8"/>
    <dgm:cxn modelId="{3291BA15-A6D3-47F2-ACB6-5359577DF14F}" type="presOf" srcId="{55A616EC-DBC4-493F-9789-95F4722F4C26}" destId="{E1C49A19-9439-48F2-9E0D-0C6084AF1079}" srcOrd="0" destOrd="1" presId="urn:microsoft.com/office/officeart/2005/8/layout/cycle8"/>
    <dgm:cxn modelId="{E9B23E1D-66F5-42A6-ABF5-04C45FF8620E}" srcId="{9AE5371F-543D-4799-8734-301579355DB6}" destId="{157171EB-15CA-46AD-A16C-86C8A0315744}" srcOrd="0" destOrd="0" parTransId="{0CC7BD93-A828-4E18-BDAC-B156231F9BC2}" sibTransId="{675009D5-D913-418A-BA31-C30F7A641B05}"/>
    <dgm:cxn modelId="{047DBD2B-F5D8-4F20-A8E7-4583217039FD}" srcId="{9AE5371F-543D-4799-8734-301579355DB6}" destId="{F2624E9D-855A-48D6-B6C0-0188E90AC5BB}" srcOrd="1" destOrd="0" parTransId="{E39044F3-375F-49EE-BACA-9DD72BFB26D9}" sibTransId="{41A6F23E-99FE-402B-8D73-84C8667A70DD}"/>
    <dgm:cxn modelId="{1463452D-6AAB-4BF8-9F6C-9B091EC59112}" srcId="{F2624E9D-855A-48D6-B6C0-0188E90AC5BB}" destId="{CD8B0183-14BB-4838-8395-F2617B439F75}" srcOrd="2" destOrd="0" parTransId="{A4ACA899-E64C-4012-8A06-9FE28B82F54F}" sibTransId="{485E16B8-83F2-4A30-90CF-FEFA93951781}"/>
    <dgm:cxn modelId="{98EFC02D-D571-4DC4-B627-E6A84F417A23}" type="presOf" srcId="{A02B8AE0-4CCD-41E4-83F3-81B4C22F545E}" destId="{884CBF8E-81D0-4C75-8CF3-A0A074FC50FA}" srcOrd="1" destOrd="4" presId="urn:microsoft.com/office/officeart/2005/8/layout/cycle8"/>
    <dgm:cxn modelId="{EE6C5930-483D-4FE6-B16A-E371CA555CF9}" type="presOf" srcId="{CD8B0183-14BB-4838-8395-F2617B439F75}" destId="{E1C49A19-9439-48F2-9E0D-0C6084AF1079}" srcOrd="0" destOrd="3" presId="urn:microsoft.com/office/officeart/2005/8/layout/cycle8"/>
    <dgm:cxn modelId="{87C5AE38-49E1-4E0A-8EAC-04A20017B40D}" srcId="{F2624E9D-855A-48D6-B6C0-0188E90AC5BB}" destId="{A02B8AE0-4CCD-41E4-83F3-81B4C22F545E}" srcOrd="3" destOrd="0" parTransId="{67A17144-9F7B-47F5-B07A-C87B47AE2403}" sibTransId="{6FFC0D60-8912-4495-8050-88A7D02C0E6B}"/>
    <dgm:cxn modelId="{7D1EE43D-D6D3-4A7B-B7CE-FF4C55351E88}" type="presOf" srcId="{CD8B0183-14BB-4838-8395-F2617B439F75}" destId="{884CBF8E-81D0-4C75-8CF3-A0A074FC50FA}" srcOrd="1" destOrd="3" presId="urn:microsoft.com/office/officeart/2005/8/layout/cycle8"/>
    <dgm:cxn modelId="{34DF315D-D976-48F5-AE3D-CB796D807FAF}" srcId="{F2624E9D-855A-48D6-B6C0-0188E90AC5BB}" destId="{30EDD202-C64B-4162-9C51-5C433F3E5BA8}" srcOrd="1" destOrd="0" parTransId="{90839B61-8B01-4B93-BB5B-13D829FC4969}" sibTransId="{D70899DA-28C5-477B-830E-F3A9FEC7D342}"/>
    <dgm:cxn modelId="{66D33D5D-56F2-4670-9A60-FA58AB216F58}" type="presOf" srcId="{17CFED2A-66D8-4667-AB85-472845E74602}" destId="{11F10201-BC58-4141-A413-E1378C229259}" srcOrd="0" destOrd="1" presId="urn:microsoft.com/office/officeart/2005/8/layout/cycle8"/>
    <dgm:cxn modelId="{FD2D344A-4FE7-4BBB-AC0E-5E754F30192D}" type="presOf" srcId="{7B2A24F7-0C54-4090-89CC-389CBD3556E0}" destId="{455AA1B9-D659-412B-8C68-5C15611CB247}" srcOrd="1" destOrd="1" presId="urn:microsoft.com/office/officeart/2005/8/layout/cycle8"/>
    <dgm:cxn modelId="{7D636F4F-74F9-43A4-83E5-9965C77E53A5}" type="presOf" srcId="{F2624E9D-855A-48D6-B6C0-0188E90AC5BB}" destId="{884CBF8E-81D0-4C75-8CF3-A0A074FC50FA}" srcOrd="1" destOrd="0" presId="urn:microsoft.com/office/officeart/2005/8/layout/cycle8"/>
    <dgm:cxn modelId="{CCB19053-098E-4C6E-B593-1626CD1852A5}" type="presOf" srcId="{A02B8AE0-4CCD-41E4-83F3-81B4C22F545E}" destId="{E1C49A19-9439-48F2-9E0D-0C6084AF1079}" srcOrd="0" destOrd="4" presId="urn:microsoft.com/office/officeart/2005/8/layout/cycle8"/>
    <dgm:cxn modelId="{CE30E256-B170-425F-A113-9A7D5A32024A}" type="presOf" srcId="{30EDD202-C64B-4162-9C51-5C433F3E5BA8}" destId="{884CBF8E-81D0-4C75-8CF3-A0A074FC50FA}" srcOrd="1" destOrd="2" presId="urn:microsoft.com/office/officeart/2005/8/layout/cycle8"/>
    <dgm:cxn modelId="{AB3CBA79-942B-4D6E-8AE3-4A5467AABF17}" srcId="{157171EB-15CA-46AD-A16C-86C8A0315744}" destId="{7B2A24F7-0C54-4090-89CC-389CBD3556E0}" srcOrd="0" destOrd="0" parTransId="{FD5DE3C7-174A-49B3-8F7F-2A9D7682FF7C}" sibTransId="{7134AE32-DB85-4259-B432-F75072B6A2C1}"/>
    <dgm:cxn modelId="{8ED04C8B-FDA2-4C50-A8DD-2D1C4747D045}" type="presOf" srcId="{7074483B-39EE-45D7-9ED9-7BE421AF88E7}" destId="{D403A244-200A-422F-B647-A906820D5949}" srcOrd="1" destOrd="0" presId="urn:microsoft.com/office/officeart/2005/8/layout/cycle8"/>
    <dgm:cxn modelId="{4F538295-E301-41E2-A21D-F548371DF995}" type="presOf" srcId="{7B2A24F7-0C54-4090-89CC-389CBD3556E0}" destId="{91031CC7-9330-4DDB-92DA-E61BDF56AE42}" srcOrd="0" destOrd="1" presId="urn:microsoft.com/office/officeart/2005/8/layout/cycle8"/>
    <dgm:cxn modelId="{4108AEB5-A4F0-41F0-A69D-8BA7DC4389EB}" srcId="{F2624E9D-855A-48D6-B6C0-0188E90AC5BB}" destId="{55A616EC-DBC4-493F-9789-95F4722F4C26}" srcOrd="0" destOrd="0" parTransId="{0F01225C-3E34-4189-860B-A5E3D5DC2BF0}" sibTransId="{1110770E-95D9-4182-B2C3-C77C0FE4B255}"/>
    <dgm:cxn modelId="{2CA61FBF-78B2-47F4-B7B8-456EC8D64D21}" type="presOf" srcId="{157171EB-15CA-46AD-A16C-86C8A0315744}" destId="{91031CC7-9330-4DDB-92DA-E61BDF56AE42}" srcOrd="0" destOrd="0" presId="urn:microsoft.com/office/officeart/2005/8/layout/cycle8"/>
    <dgm:cxn modelId="{7BC832D4-C7AF-4420-AC69-64CE40E4A78C}" srcId="{7074483B-39EE-45D7-9ED9-7BE421AF88E7}" destId="{17CFED2A-66D8-4667-AB85-472845E74602}" srcOrd="0" destOrd="0" parTransId="{DF95E7D9-097C-4913-A16F-BEE7BA04CC40}" sibTransId="{5F5C5112-E850-4BDB-9647-26A03485FA29}"/>
    <dgm:cxn modelId="{95A56FDD-9530-42F1-B3B4-34B8F885147C}" type="presOf" srcId="{F2624E9D-855A-48D6-B6C0-0188E90AC5BB}" destId="{E1C49A19-9439-48F2-9E0D-0C6084AF1079}" srcOrd="0" destOrd="0" presId="urn:microsoft.com/office/officeart/2005/8/layout/cycle8"/>
    <dgm:cxn modelId="{5B317DE4-6634-4E7E-A878-D214C5C80A62}" type="presOf" srcId="{7074483B-39EE-45D7-9ED9-7BE421AF88E7}" destId="{11F10201-BC58-4141-A413-E1378C229259}" srcOrd="0" destOrd="0" presId="urn:microsoft.com/office/officeart/2005/8/layout/cycle8"/>
    <dgm:cxn modelId="{634443F5-DF70-4532-A070-6C1D38F3B237}" type="presOf" srcId="{9AE5371F-543D-4799-8734-301579355DB6}" destId="{1325924D-10DB-4E11-80AF-8F1CF36884DA}" srcOrd="0" destOrd="0" presId="urn:microsoft.com/office/officeart/2005/8/layout/cycle8"/>
    <dgm:cxn modelId="{6ADC22F8-A19A-4847-A0EE-7CCBB4E2F1A9}" type="presOf" srcId="{30EDD202-C64B-4162-9C51-5C433F3E5BA8}" destId="{E1C49A19-9439-48F2-9E0D-0C6084AF1079}" srcOrd="0" destOrd="2" presId="urn:microsoft.com/office/officeart/2005/8/layout/cycle8"/>
    <dgm:cxn modelId="{D8478894-AE2C-44B0-90E0-2C5DA4D6BEBF}" type="presParOf" srcId="{1325924D-10DB-4E11-80AF-8F1CF36884DA}" destId="{91031CC7-9330-4DDB-92DA-E61BDF56AE42}" srcOrd="0" destOrd="0" presId="urn:microsoft.com/office/officeart/2005/8/layout/cycle8"/>
    <dgm:cxn modelId="{118FEAE4-A866-409D-937E-E6BA041AA3E7}" type="presParOf" srcId="{1325924D-10DB-4E11-80AF-8F1CF36884DA}" destId="{63537C06-15B3-4BDD-985E-CCE733EC304E}" srcOrd="1" destOrd="0" presId="urn:microsoft.com/office/officeart/2005/8/layout/cycle8"/>
    <dgm:cxn modelId="{F8F8E22B-6B66-4792-ADA7-C124FF8F9394}" type="presParOf" srcId="{1325924D-10DB-4E11-80AF-8F1CF36884DA}" destId="{25632369-A148-41D6-A55A-714D63A87AEA}" srcOrd="2" destOrd="0" presId="urn:microsoft.com/office/officeart/2005/8/layout/cycle8"/>
    <dgm:cxn modelId="{B1EFDE8C-0AE6-482A-A6D0-0ECCA536E5A2}" type="presParOf" srcId="{1325924D-10DB-4E11-80AF-8F1CF36884DA}" destId="{455AA1B9-D659-412B-8C68-5C15611CB247}" srcOrd="3" destOrd="0" presId="urn:microsoft.com/office/officeart/2005/8/layout/cycle8"/>
    <dgm:cxn modelId="{D6F1F225-1F84-4688-9875-3AC5821A9B4E}" type="presParOf" srcId="{1325924D-10DB-4E11-80AF-8F1CF36884DA}" destId="{E1C49A19-9439-48F2-9E0D-0C6084AF1079}" srcOrd="4" destOrd="0" presId="urn:microsoft.com/office/officeart/2005/8/layout/cycle8"/>
    <dgm:cxn modelId="{9F83E978-13F4-48A8-8519-8123EB13CDD0}" type="presParOf" srcId="{1325924D-10DB-4E11-80AF-8F1CF36884DA}" destId="{C5C9050F-3801-4F62-B487-44A853BA93EA}" srcOrd="5" destOrd="0" presId="urn:microsoft.com/office/officeart/2005/8/layout/cycle8"/>
    <dgm:cxn modelId="{2FFC1752-F260-493D-BFD1-329B743F821F}" type="presParOf" srcId="{1325924D-10DB-4E11-80AF-8F1CF36884DA}" destId="{E4165471-2983-4437-AA3E-75900B041B2E}" srcOrd="6" destOrd="0" presId="urn:microsoft.com/office/officeart/2005/8/layout/cycle8"/>
    <dgm:cxn modelId="{7DA703BC-48EF-4315-B5FA-3739ADFB5934}" type="presParOf" srcId="{1325924D-10DB-4E11-80AF-8F1CF36884DA}" destId="{884CBF8E-81D0-4C75-8CF3-A0A074FC50FA}" srcOrd="7" destOrd="0" presId="urn:microsoft.com/office/officeart/2005/8/layout/cycle8"/>
    <dgm:cxn modelId="{50CDA364-53A2-4A10-A662-4B72D44638F7}" type="presParOf" srcId="{1325924D-10DB-4E11-80AF-8F1CF36884DA}" destId="{11F10201-BC58-4141-A413-E1378C229259}" srcOrd="8" destOrd="0" presId="urn:microsoft.com/office/officeart/2005/8/layout/cycle8"/>
    <dgm:cxn modelId="{04C4E35F-FA36-48F0-8165-861C8334612C}" type="presParOf" srcId="{1325924D-10DB-4E11-80AF-8F1CF36884DA}" destId="{E673D7E1-14C3-49BD-99B9-DD29ED11A65C}" srcOrd="9" destOrd="0" presId="urn:microsoft.com/office/officeart/2005/8/layout/cycle8"/>
    <dgm:cxn modelId="{4FD99B2A-508D-4A02-AFC7-22AAFF02C5BA}" type="presParOf" srcId="{1325924D-10DB-4E11-80AF-8F1CF36884DA}" destId="{F172315C-677C-469E-85F0-AF51C3A18025}" srcOrd="10" destOrd="0" presId="urn:microsoft.com/office/officeart/2005/8/layout/cycle8"/>
    <dgm:cxn modelId="{D865E91C-C2B7-4CE2-9D60-BBD11CAA1221}" type="presParOf" srcId="{1325924D-10DB-4E11-80AF-8F1CF36884DA}" destId="{D403A244-200A-422F-B647-A906820D5949}" srcOrd="11" destOrd="0" presId="urn:microsoft.com/office/officeart/2005/8/layout/cycle8"/>
    <dgm:cxn modelId="{9C2E38EF-597C-49AF-B2EF-156BBF8C75F1}" type="presParOf" srcId="{1325924D-10DB-4E11-80AF-8F1CF36884DA}" destId="{842E50CC-B555-470D-A0C3-1630DD727FFE}" srcOrd="12" destOrd="0" presId="urn:microsoft.com/office/officeart/2005/8/layout/cycle8"/>
    <dgm:cxn modelId="{9E960DB3-8CAD-44F4-B99F-B298BBBB7FC4}" type="presParOf" srcId="{1325924D-10DB-4E11-80AF-8F1CF36884DA}" destId="{86CC1721-8C61-4B29-A07B-19477A372261}" srcOrd="13" destOrd="0" presId="urn:microsoft.com/office/officeart/2005/8/layout/cycle8"/>
    <dgm:cxn modelId="{A19672D9-CB31-43C9-86C0-00488D36EFE2}" type="presParOf" srcId="{1325924D-10DB-4E11-80AF-8F1CF36884DA}" destId="{0BE35C3F-0C10-43B1-B8FC-F891860651C0}"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5B7B6E-DCE5-4E1A-9999-6D6B0A0FD7A2}"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da-DK"/>
        </a:p>
      </dgm:t>
    </dgm:pt>
    <dgm:pt modelId="{83F6A4EC-9F96-4DD7-9DD9-47570C398D65}">
      <dgm:prSet phldrT="[Text]"/>
      <dgm:spPr/>
      <dgm:t>
        <a:bodyPr/>
        <a:lstStyle/>
        <a:p>
          <a:r>
            <a:rPr lang="da-DK" noProof="1"/>
            <a:t>IR-manager</a:t>
          </a:r>
        </a:p>
      </dgm:t>
    </dgm:pt>
    <dgm:pt modelId="{EE73A345-94A9-4494-8546-55063BFA128F}" type="parTrans" cxnId="{DD9B3BC6-7137-4298-8629-AE85497D9FEB}">
      <dgm:prSet/>
      <dgm:spPr/>
      <dgm:t>
        <a:bodyPr/>
        <a:lstStyle/>
        <a:p>
          <a:endParaRPr lang="da-DK"/>
        </a:p>
      </dgm:t>
    </dgm:pt>
    <dgm:pt modelId="{ACF9D1A2-49A6-4625-80E8-3DBF70743D33}" type="sibTrans" cxnId="{DD9B3BC6-7137-4298-8629-AE85497D9FEB}">
      <dgm:prSet/>
      <dgm:spPr/>
      <dgm:t>
        <a:bodyPr/>
        <a:lstStyle/>
        <a:p>
          <a:endParaRPr lang="da-DK"/>
        </a:p>
      </dgm:t>
    </dgm:pt>
    <dgm:pt modelId="{21DDC01D-84FB-44CC-BB2A-0D6313A35D10}">
      <dgm:prSet phldrT="[Text]"/>
      <dgm:spPr/>
      <dgm:t>
        <a:bodyPr/>
        <a:lstStyle/>
        <a:p>
          <a:r>
            <a:rPr lang="da-DK" noProof="1"/>
            <a:t>Har det endelige ansvar</a:t>
          </a:r>
        </a:p>
        <a:p>
          <a:r>
            <a:rPr lang="da-DK" noProof="1"/>
            <a:t>Koordinerer teamet </a:t>
          </a:r>
        </a:p>
        <a:p>
          <a:r>
            <a:rPr lang="da-DK" noProof="1"/>
            <a:t>Rapporterer til management</a:t>
          </a:r>
        </a:p>
      </dgm:t>
    </dgm:pt>
    <dgm:pt modelId="{74689F8E-0B30-43FF-B80D-9570ACC5FFE5}" type="parTrans" cxnId="{BE0D839C-8F56-4047-95CA-05C63B7AA294}">
      <dgm:prSet/>
      <dgm:spPr/>
      <dgm:t>
        <a:bodyPr/>
        <a:lstStyle/>
        <a:p>
          <a:endParaRPr lang="da-DK"/>
        </a:p>
      </dgm:t>
    </dgm:pt>
    <dgm:pt modelId="{F4CDBB23-4D31-431B-8B82-58979B16A15A}" type="sibTrans" cxnId="{BE0D839C-8F56-4047-95CA-05C63B7AA294}">
      <dgm:prSet/>
      <dgm:spPr/>
      <dgm:t>
        <a:bodyPr/>
        <a:lstStyle/>
        <a:p>
          <a:endParaRPr lang="da-DK"/>
        </a:p>
      </dgm:t>
    </dgm:pt>
    <dgm:pt modelId="{1D67FF26-1437-4F39-9655-C07805EE2D64}">
      <dgm:prSet phldrT="[Text]"/>
      <dgm:spPr/>
      <dgm:t>
        <a:bodyPr/>
        <a:lstStyle/>
        <a:p>
          <a:r>
            <a:rPr lang="da-DK" noProof="1"/>
            <a:t>Incident Responders</a:t>
          </a:r>
        </a:p>
      </dgm:t>
    </dgm:pt>
    <dgm:pt modelId="{DD29DE78-438A-45B3-9CC7-8AB82A099A11}" type="parTrans" cxnId="{D771B608-BE2F-453A-9042-9814364208FD}">
      <dgm:prSet/>
      <dgm:spPr/>
      <dgm:t>
        <a:bodyPr/>
        <a:lstStyle/>
        <a:p>
          <a:endParaRPr lang="da-DK"/>
        </a:p>
      </dgm:t>
    </dgm:pt>
    <dgm:pt modelId="{36F8087A-76AB-4590-B397-3FA41A114774}" type="sibTrans" cxnId="{D771B608-BE2F-453A-9042-9814364208FD}">
      <dgm:prSet/>
      <dgm:spPr/>
      <dgm:t>
        <a:bodyPr/>
        <a:lstStyle/>
        <a:p>
          <a:endParaRPr lang="da-DK"/>
        </a:p>
      </dgm:t>
    </dgm:pt>
    <dgm:pt modelId="{AAD999B5-F4D1-4A91-8F7E-FE6D0467A8BC}">
      <dgm:prSet phldrT="[Text]"/>
      <dgm:spPr/>
      <dgm:t>
        <a:bodyPr/>
        <a:lstStyle/>
        <a:p>
          <a:r>
            <a:rPr lang="da-DK" noProof="1"/>
            <a:t>‘First line detection’ SOC/SIEM medarbejderer</a:t>
          </a:r>
        </a:p>
      </dgm:t>
    </dgm:pt>
    <dgm:pt modelId="{64EBDA12-24C9-4A3F-9F08-583FBBCA3C16}" type="parTrans" cxnId="{88434472-8916-4751-B1DE-10A7B2071036}">
      <dgm:prSet/>
      <dgm:spPr/>
      <dgm:t>
        <a:bodyPr/>
        <a:lstStyle/>
        <a:p>
          <a:endParaRPr lang="da-DK"/>
        </a:p>
      </dgm:t>
    </dgm:pt>
    <dgm:pt modelId="{A679D3C6-9904-41C0-8ED0-44163DA6C536}" type="sibTrans" cxnId="{88434472-8916-4751-B1DE-10A7B2071036}">
      <dgm:prSet/>
      <dgm:spPr/>
      <dgm:t>
        <a:bodyPr/>
        <a:lstStyle/>
        <a:p>
          <a:endParaRPr lang="da-DK"/>
        </a:p>
      </dgm:t>
    </dgm:pt>
    <dgm:pt modelId="{A509F666-D1B0-4CAD-B0B4-B7204BFD4D08}">
      <dgm:prSet phldrT="[Text]"/>
      <dgm:spPr/>
      <dgm:t>
        <a:bodyPr/>
        <a:lstStyle/>
        <a:p>
          <a:r>
            <a:rPr lang="da-DK" noProof="1"/>
            <a:t>Tekniske specialister</a:t>
          </a:r>
        </a:p>
      </dgm:t>
    </dgm:pt>
    <dgm:pt modelId="{8D93D2E9-8C15-474B-A011-FA44F0C816A5}" type="parTrans" cxnId="{8BD3A57A-DBE9-4923-A9B9-E586DD17DF09}">
      <dgm:prSet/>
      <dgm:spPr/>
      <dgm:t>
        <a:bodyPr/>
        <a:lstStyle/>
        <a:p>
          <a:endParaRPr lang="da-DK"/>
        </a:p>
      </dgm:t>
    </dgm:pt>
    <dgm:pt modelId="{8F9CF906-4142-4F3A-A228-004291530F30}" type="sibTrans" cxnId="{8BD3A57A-DBE9-4923-A9B9-E586DD17DF09}">
      <dgm:prSet/>
      <dgm:spPr/>
      <dgm:t>
        <a:bodyPr/>
        <a:lstStyle/>
        <a:p>
          <a:endParaRPr lang="da-DK"/>
        </a:p>
      </dgm:t>
    </dgm:pt>
    <dgm:pt modelId="{AE4DFB69-CB5A-4870-9E1B-12DFFD4B71C9}">
      <dgm:prSet phldrT="[Text]"/>
      <dgm:spPr/>
      <dgm:t>
        <a:bodyPr/>
        <a:lstStyle/>
        <a:p>
          <a:r>
            <a:rPr lang="da-DK" noProof="1"/>
            <a:t>Netwærk/</a:t>
          </a:r>
        </a:p>
      </dgm:t>
    </dgm:pt>
    <dgm:pt modelId="{04DBB653-33BC-48A0-9EC8-06A133546C98}" type="parTrans" cxnId="{F0EDE597-FE63-4D9D-B58C-7C796C01CDAD}">
      <dgm:prSet/>
      <dgm:spPr/>
      <dgm:t>
        <a:bodyPr/>
        <a:lstStyle/>
        <a:p>
          <a:endParaRPr lang="da-DK"/>
        </a:p>
      </dgm:t>
    </dgm:pt>
    <dgm:pt modelId="{3F6F84EE-8359-451F-850B-D457C69ED575}" type="sibTrans" cxnId="{F0EDE597-FE63-4D9D-B58C-7C796C01CDAD}">
      <dgm:prSet/>
      <dgm:spPr/>
      <dgm:t>
        <a:bodyPr/>
        <a:lstStyle/>
        <a:p>
          <a:endParaRPr lang="da-DK"/>
        </a:p>
      </dgm:t>
    </dgm:pt>
    <dgm:pt modelId="{8DC0C338-6AF7-40AD-8054-05738C19C9F4}">
      <dgm:prSet phldrT="[Text]"/>
      <dgm:spPr/>
      <dgm:t>
        <a:bodyPr/>
        <a:lstStyle/>
        <a:p>
          <a:r>
            <a:rPr lang="da-DK" noProof="1"/>
            <a:t>Systemadministratorer</a:t>
          </a:r>
        </a:p>
        <a:p>
          <a:r>
            <a:rPr lang="da-DK" noProof="1"/>
            <a:t>IT-support</a:t>
          </a:r>
        </a:p>
      </dgm:t>
    </dgm:pt>
    <dgm:pt modelId="{9FA6003E-B075-4F05-B979-F036DF37053D}" type="parTrans" cxnId="{DF23CC7C-F99B-48BD-80F6-6BF2972524FE}">
      <dgm:prSet/>
      <dgm:spPr/>
      <dgm:t>
        <a:bodyPr/>
        <a:lstStyle/>
        <a:p>
          <a:endParaRPr lang="da-DK"/>
        </a:p>
      </dgm:t>
    </dgm:pt>
    <dgm:pt modelId="{5F0A1233-37C3-4F85-A685-938AA2B94393}" type="sibTrans" cxnId="{DF23CC7C-F99B-48BD-80F6-6BF2972524FE}">
      <dgm:prSet/>
      <dgm:spPr/>
      <dgm:t>
        <a:bodyPr/>
        <a:lstStyle/>
        <a:p>
          <a:endParaRPr lang="da-DK"/>
        </a:p>
      </dgm:t>
    </dgm:pt>
    <dgm:pt modelId="{5D122427-651E-46D8-B7C4-044A38A90361}">
      <dgm:prSet phldrT="[Text]"/>
      <dgm:spPr/>
      <dgm:t>
        <a:bodyPr/>
        <a:lstStyle/>
        <a:p>
          <a:r>
            <a:rPr lang="da-DK" noProof="1"/>
            <a:t>Ikke-teknisk personale</a:t>
          </a:r>
        </a:p>
      </dgm:t>
    </dgm:pt>
    <dgm:pt modelId="{4C68BA08-29B3-4135-88B9-206DE10DD0FD}" type="parTrans" cxnId="{58118431-ED98-49BC-B474-CA46C4D1D638}">
      <dgm:prSet/>
      <dgm:spPr/>
      <dgm:t>
        <a:bodyPr/>
        <a:lstStyle/>
        <a:p>
          <a:endParaRPr lang="da-DK"/>
        </a:p>
      </dgm:t>
    </dgm:pt>
    <dgm:pt modelId="{EFBA5E56-0DAA-48C4-932D-19DDA58011D4}" type="sibTrans" cxnId="{58118431-ED98-49BC-B474-CA46C4D1D638}">
      <dgm:prSet/>
      <dgm:spPr/>
      <dgm:t>
        <a:bodyPr/>
        <a:lstStyle/>
        <a:p>
          <a:endParaRPr lang="da-DK"/>
        </a:p>
      </dgm:t>
    </dgm:pt>
    <dgm:pt modelId="{DF19970E-ECF9-4962-92B4-827F62938186}">
      <dgm:prSet phldrT="[Text]"/>
      <dgm:spPr/>
      <dgm:t>
        <a:bodyPr/>
        <a:lstStyle/>
        <a:p>
          <a:r>
            <a:rPr lang="da-DK" noProof="1"/>
            <a:t>Jurister</a:t>
          </a:r>
        </a:p>
      </dgm:t>
    </dgm:pt>
    <dgm:pt modelId="{CF544A10-24C3-4F74-9120-0D3ECD319C53}" type="parTrans" cxnId="{42726366-1FBE-4385-862C-B6AF32B9AA54}">
      <dgm:prSet/>
      <dgm:spPr/>
      <dgm:t>
        <a:bodyPr/>
        <a:lstStyle/>
        <a:p>
          <a:endParaRPr lang="da-DK"/>
        </a:p>
      </dgm:t>
    </dgm:pt>
    <dgm:pt modelId="{92F89397-6EB2-4B08-A97C-1D6FB40D49BF}" type="sibTrans" cxnId="{42726366-1FBE-4385-862C-B6AF32B9AA54}">
      <dgm:prSet/>
      <dgm:spPr/>
      <dgm:t>
        <a:bodyPr/>
        <a:lstStyle/>
        <a:p>
          <a:endParaRPr lang="da-DK"/>
        </a:p>
      </dgm:t>
    </dgm:pt>
    <dgm:pt modelId="{32C6A34E-2C65-4C58-B927-8CC6CD5640DB}">
      <dgm:prSet phldrT="[Text]"/>
      <dgm:spPr/>
      <dgm:t>
        <a:bodyPr/>
        <a:lstStyle/>
        <a:p>
          <a:r>
            <a:rPr lang="da-DK" noProof="1"/>
            <a:t>PR/HR</a:t>
          </a:r>
        </a:p>
      </dgm:t>
    </dgm:pt>
    <dgm:pt modelId="{C5AD9BC8-2839-4BE6-AABF-1736C591F04B}" type="parTrans" cxnId="{79641681-851F-4096-9CAB-09D99F90EC91}">
      <dgm:prSet/>
      <dgm:spPr/>
      <dgm:t>
        <a:bodyPr/>
        <a:lstStyle/>
        <a:p>
          <a:endParaRPr lang="da-DK"/>
        </a:p>
      </dgm:t>
    </dgm:pt>
    <dgm:pt modelId="{46E6A3A1-46EA-49C9-881F-3F41ED2B160E}" type="sibTrans" cxnId="{79641681-851F-4096-9CAB-09D99F90EC91}">
      <dgm:prSet/>
      <dgm:spPr/>
      <dgm:t>
        <a:bodyPr/>
        <a:lstStyle/>
        <a:p>
          <a:endParaRPr lang="da-DK"/>
        </a:p>
      </dgm:t>
    </dgm:pt>
    <dgm:pt modelId="{41DBEBBB-4ABA-48C1-87D3-9A86D1801F4F}">
      <dgm:prSet phldrT="[Text]"/>
      <dgm:spPr/>
      <dgm:t>
        <a:bodyPr/>
        <a:lstStyle/>
        <a:p>
          <a:r>
            <a:rPr lang="da-DK" noProof="1"/>
            <a:t>Ledelse og direktion</a:t>
          </a:r>
        </a:p>
      </dgm:t>
    </dgm:pt>
    <dgm:pt modelId="{7A22FC46-A457-44DE-A537-A177C5B9BC9D}" type="parTrans" cxnId="{8C70957E-92F7-47FA-BA00-6B3861D31390}">
      <dgm:prSet/>
      <dgm:spPr/>
      <dgm:t>
        <a:bodyPr/>
        <a:lstStyle/>
        <a:p>
          <a:endParaRPr lang="da-DK"/>
        </a:p>
      </dgm:t>
    </dgm:pt>
    <dgm:pt modelId="{44E851BE-526F-4207-B5F4-57A25230106D}" type="sibTrans" cxnId="{8C70957E-92F7-47FA-BA00-6B3861D31390}">
      <dgm:prSet/>
      <dgm:spPr/>
      <dgm:t>
        <a:bodyPr/>
        <a:lstStyle/>
        <a:p>
          <a:endParaRPr lang="da-DK"/>
        </a:p>
      </dgm:t>
    </dgm:pt>
    <dgm:pt modelId="{64DA955A-916F-43A9-BCA8-847D937B5717}">
      <dgm:prSet phldrT="[Text]"/>
      <dgm:spPr/>
      <dgm:t>
        <a:bodyPr/>
        <a:lstStyle/>
        <a:p>
          <a:r>
            <a:rPr lang="da-DK" noProof="1"/>
            <a:t>Infrastruktur</a:t>
          </a:r>
        </a:p>
      </dgm:t>
    </dgm:pt>
    <dgm:pt modelId="{301424C9-99E9-4149-B752-084B232BED8A}" type="sibTrans" cxnId="{DAC6A871-2B71-4E8B-B365-CBD5BD026F28}">
      <dgm:prSet/>
      <dgm:spPr/>
      <dgm:t>
        <a:bodyPr/>
        <a:lstStyle/>
        <a:p>
          <a:endParaRPr lang="da-DK"/>
        </a:p>
      </dgm:t>
    </dgm:pt>
    <dgm:pt modelId="{5DC3148E-7EA0-41E1-B49E-EB80FB3A8DA9}" type="parTrans" cxnId="{DAC6A871-2B71-4E8B-B365-CBD5BD026F28}">
      <dgm:prSet/>
      <dgm:spPr/>
      <dgm:t>
        <a:bodyPr/>
        <a:lstStyle/>
        <a:p>
          <a:endParaRPr lang="da-DK"/>
        </a:p>
      </dgm:t>
    </dgm:pt>
    <dgm:pt modelId="{0561FE89-5F18-48A5-83BA-B4F39C244844}" type="pres">
      <dgm:prSet presAssocID="{F35B7B6E-DCE5-4E1A-9999-6D6B0A0FD7A2}" presName="Name0" presStyleCnt="0">
        <dgm:presLayoutVars>
          <dgm:chMax val="5"/>
          <dgm:chPref val="5"/>
          <dgm:dir/>
          <dgm:animLvl val="lvl"/>
        </dgm:presLayoutVars>
      </dgm:prSet>
      <dgm:spPr/>
    </dgm:pt>
    <dgm:pt modelId="{205461E7-DF7B-4E2B-B36A-8A93280F39DB}" type="pres">
      <dgm:prSet presAssocID="{83F6A4EC-9F96-4DD7-9DD9-47570C398D65}" presName="parentText1" presStyleLbl="node1" presStyleIdx="0" presStyleCnt="4">
        <dgm:presLayoutVars>
          <dgm:chMax/>
          <dgm:chPref val="3"/>
          <dgm:bulletEnabled val="1"/>
        </dgm:presLayoutVars>
      </dgm:prSet>
      <dgm:spPr/>
    </dgm:pt>
    <dgm:pt modelId="{2F2B1C49-9BDB-420E-BB50-1E7894538738}" type="pres">
      <dgm:prSet presAssocID="{83F6A4EC-9F96-4DD7-9DD9-47570C398D65}" presName="childText1" presStyleLbl="solidAlignAcc1" presStyleIdx="0" presStyleCnt="4">
        <dgm:presLayoutVars>
          <dgm:chMax val="0"/>
          <dgm:chPref val="0"/>
          <dgm:bulletEnabled val="1"/>
        </dgm:presLayoutVars>
      </dgm:prSet>
      <dgm:spPr/>
    </dgm:pt>
    <dgm:pt modelId="{A9D6FF8C-73C0-46E3-8C5D-E17BB7AD6035}" type="pres">
      <dgm:prSet presAssocID="{1D67FF26-1437-4F39-9655-C07805EE2D64}" presName="parentText2" presStyleLbl="node1" presStyleIdx="1" presStyleCnt="4">
        <dgm:presLayoutVars>
          <dgm:chMax/>
          <dgm:chPref val="3"/>
          <dgm:bulletEnabled val="1"/>
        </dgm:presLayoutVars>
      </dgm:prSet>
      <dgm:spPr/>
    </dgm:pt>
    <dgm:pt modelId="{176153D9-47AA-4706-9666-B80AC15E4A8E}" type="pres">
      <dgm:prSet presAssocID="{1D67FF26-1437-4F39-9655-C07805EE2D64}" presName="childText2" presStyleLbl="solidAlignAcc1" presStyleIdx="1" presStyleCnt="4">
        <dgm:presLayoutVars>
          <dgm:chMax val="0"/>
          <dgm:chPref val="0"/>
          <dgm:bulletEnabled val="1"/>
        </dgm:presLayoutVars>
      </dgm:prSet>
      <dgm:spPr/>
    </dgm:pt>
    <dgm:pt modelId="{98EDEAC2-BFBB-401F-B7D7-C92D5C2F0D10}" type="pres">
      <dgm:prSet presAssocID="{A509F666-D1B0-4CAD-B0B4-B7204BFD4D08}" presName="parentText3" presStyleLbl="node1" presStyleIdx="2" presStyleCnt="4">
        <dgm:presLayoutVars>
          <dgm:chMax/>
          <dgm:chPref val="3"/>
          <dgm:bulletEnabled val="1"/>
        </dgm:presLayoutVars>
      </dgm:prSet>
      <dgm:spPr/>
    </dgm:pt>
    <dgm:pt modelId="{81B242B0-0C3F-403E-85BC-94B6F84E62BA}" type="pres">
      <dgm:prSet presAssocID="{A509F666-D1B0-4CAD-B0B4-B7204BFD4D08}" presName="childText3" presStyleLbl="solidAlignAcc1" presStyleIdx="2" presStyleCnt="4">
        <dgm:presLayoutVars>
          <dgm:chMax val="0"/>
          <dgm:chPref val="0"/>
          <dgm:bulletEnabled val="1"/>
        </dgm:presLayoutVars>
      </dgm:prSet>
      <dgm:spPr/>
    </dgm:pt>
    <dgm:pt modelId="{AD3189D6-2DD5-47C5-98D3-6611F2793B91}" type="pres">
      <dgm:prSet presAssocID="{5D122427-651E-46D8-B7C4-044A38A90361}" presName="parentText4" presStyleLbl="node1" presStyleIdx="3" presStyleCnt="4">
        <dgm:presLayoutVars>
          <dgm:chMax/>
          <dgm:chPref val="3"/>
          <dgm:bulletEnabled val="1"/>
        </dgm:presLayoutVars>
      </dgm:prSet>
      <dgm:spPr/>
    </dgm:pt>
    <dgm:pt modelId="{A3AF8190-18C7-46E3-8193-49FE94621E79}" type="pres">
      <dgm:prSet presAssocID="{5D122427-651E-46D8-B7C4-044A38A90361}" presName="childText4" presStyleLbl="solidAlignAcc1" presStyleIdx="3" presStyleCnt="4">
        <dgm:presLayoutVars>
          <dgm:chMax val="0"/>
          <dgm:chPref val="0"/>
          <dgm:bulletEnabled val="1"/>
        </dgm:presLayoutVars>
      </dgm:prSet>
      <dgm:spPr/>
    </dgm:pt>
  </dgm:ptLst>
  <dgm:cxnLst>
    <dgm:cxn modelId="{D771B608-BE2F-453A-9042-9814364208FD}" srcId="{F35B7B6E-DCE5-4E1A-9999-6D6B0A0FD7A2}" destId="{1D67FF26-1437-4F39-9655-C07805EE2D64}" srcOrd="1" destOrd="0" parTransId="{DD29DE78-438A-45B3-9CC7-8AB82A099A11}" sibTransId="{36F8087A-76AB-4590-B397-3FA41A114774}"/>
    <dgm:cxn modelId="{94E76917-D7C0-49C2-A09F-1B1D6654D6DF}" type="presOf" srcId="{64DA955A-916F-43A9-BCA8-847D937B5717}" destId="{81B242B0-0C3F-403E-85BC-94B6F84E62BA}" srcOrd="0" destOrd="1" presId="urn:microsoft.com/office/officeart/2009/3/layout/IncreasingArrowsProcess"/>
    <dgm:cxn modelId="{DE6C0729-A7AE-4A4D-A401-95F28A96CB95}" type="presOf" srcId="{32C6A34E-2C65-4C58-B927-8CC6CD5640DB}" destId="{A3AF8190-18C7-46E3-8193-49FE94621E79}" srcOrd="0" destOrd="1" presId="urn:microsoft.com/office/officeart/2009/3/layout/IncreasingArrowsProcess"/>
    <dgm:cxn modelId="{58118431-ED98-49BC-B474-CA46C4D1D638}" srcId="{F35B7B6E-DCE5-4E1A-9999-6D6B0A0FD7A2}" destId="{5D122427-651E-46D8-B7C4-044A38A90361}" srcOrd="3" destOrd="0" parTransId="{4C68BA08-29B3-4135-88B9-206DE10DD0FD}" sibTransId="{EFBA5E56-0DAA-48C4-932D-19DDA58011D4}"/>
    <dgm:cxn modelId="{F4FE4632-9616-42A8-A62B-0DD23AA521BF}" type="presOf" srcId="{8DC0C338-6AF7-40AD-8054-05738C19C9F4}" destId="{81B242B0-0C3F-403E-85BC-94B6F84E62BA}" srcOrd="0" destOrd="2" presId="urn:microsoft.com/office/officeart/2009/3/layout/IncreasingArrowsProcess"/>
    <dgm:cxn modelId="{212C1446-0AB5-4322-9E85-91A54DAE1A0A}" type="presOf" srcId="{21DDC01D-84FB-44CC-BB2A-0D6313A35D10}" destId="{2F2B1C49-9BDB-420E-BB50-1E7894538738}" srcOrd="0" destOrd="0" presId="urn:microsoft.com/office/officeart/2009/3/layout/IncreasingArrowsProcess"/>
    <dgm:cxn modelId="{42726366-1FBE-4385-862C-B6AF32B9AA54}" srcId="{5D122427-651E-46D8-B7C4-044A38A90361}" destId="{DF19970E-ECF9-4962-92B4-827F62938186}" srcOrd="0" destOrd="0" parTransId="{CF544A10-24C3-4F74-9120-0D3ECD319C53}" sibTransId="{92F89397-6EB2-4B08-A97C-1D6FB40D49BF}"/>
    <dgm:cxn modelId="{DAC6A871-2B71-4E8B-B365-CBD5BD026F28}" srcId="{A509F666-D1B0-4CAD-B0B4-B7204BFD4D08}" destId="{64DA955A-916F-43A9-BCA8-847D937B5717}" srcOrd="1" destOrd="0" parTransId="{5DC3148E-7EA0-41E1-B49E-EB80FB3A8DA9}" sibTransId="{301424C9-99E9-4149-B752-084B232BED8A}"/>
    <dgm:cxn modelId="{88434472-8916-4751-B1DE-10A7B2071036}" srcId="{1D67FF26-1437-4F39-9655-C07805EE2D64}" destId="{AAD999B5-F4D1-4A91-8F7E-FE6D0467A8BC}" srcOrd="0" destOrd="0" parTransId="{64EBDA12-24C9-4A3F-9F08-583FBBCA3C16}" sibTransId="{A679D3C6-9904-41C0-8ED0-44163DA6C536}"/>
    <dgm:cxn modelId="{8CF7F378-43C1-41BA-983F-1FEE3707EA92}" type="presOf" srcId="{DF19970E-ECF9-4962-92B4-827F62938186}" destId="{A3AF8190-18C7-46E3-8193-49FE94621E79}" srcOrd="0" destOrd="0" presId="urn:microsoft.com/office/officeart/2009/3/layout/IncreasingArrowsProcess"/>
    <dgm:cxn modelId="{8BD3A57A-DBE9-4923-A9B9-E586DD17DF09}" srcId="{F35B7B6E-DCE5-4E1A-9999-6D6B0A0FD7A2}" destId="{A509F666-D1B0-4CAD-B0B4-B7204BFD4D08}" srcOrd="2" destOrd="0" parTransId="{8D93D2E9-8C15-474B-A011-FA44F0C816A5}" sibTransId="{8F9CF906-4142-4F3A-A228-004291530F30}"/>
    <dgm:cxn modelId="{DF23CC7C-F99B-48BD-80F6-6BF2972524FE}" srcId="{A509F666-D1B0-4CAD-B0B4-B7204BFD4D08}" destId="{8DC0C338-6AF7-40AD-8054-05738C19C9F4}" srcOrd="2" destOrd="0" parTransId="{9FA6003E-B075-4F05-B979-F036DF37053D}" sibTransId="{5F0A1233-37C3-4F85-A685-938AA2B94393}"/>
    <dgm:cxn modelId="{8C70957E-92F7-47FA-BA00-6B3861D31390}" srcId="{5D122427-651E-46D8-B7C4-044A38A90361}" destId="{41DBEBBB-4ABA-48C1-87D3-9A86D1801F4F}" srcOrd="2" destOrd="0" parTransId="{7A22FC46-A457-44DE-A537-A177C5B9BC9D}" sibTransId="{44E851BE-526F-4207-B5F4-57A25230106D}"/>
    <dgm:cxn modelId="{79641681-851F-4096-9CAB-09D99F90EC91}" srcId="{5D122427-651E-46D8-B7C4-044A38A90361}" destId="{32C6A34E-2C65-4C58-B927-8CC6CD5640DB}" srcOrd="1" destOrd="0" parTransId="{C5AD9BC8-2839-4BE6-AABF-1736C591F04B}" sibTransId="{46E6A3A1-46EA-49C9-881F-3F41ED2B160E}"/>
    <dgm:cxn modelId="{777E008A-FF6B-4895-A938-44A86D990B83}" type="presOf" srcId="{A509F666-D1B0-4CAD-B0B4-B7204BFD4D08}" destId="{98EDEAC2-BFBB-401F-B7D7-C92D5C2F0D10}" srcOrd="0" destOrd="0" presId="urn:microsoft.com/office/officeart/2009/3/layout/IncreasingArrowsProcess"/>
    <dgm:cxn modelId="{8AEDC091-3844-47A0-B661-B8EBE62B7BB9}" type="presOf" srcId="{F35B7B6E-DCE5-4E1A-9999-6D6B0A0FD7A2}" destId="{0561FE89-5F18-48A5-83BA-B4F39C244844}" srcOrd="0" destOrd="0" presId="urn:microsoft.com/office/officeart/2009/3/layout/IncreasingArrowsProcess"/>
    <dgm:cxn modelId="{17C14F97-E22B-4104-BD6B-D58FEF0612AE}" type="presOf" srcId="{5D122427-651E-46D8-B7C4-044A38A90361}" destId="{AD3189D6-2DD5-47C5-98D3-6611F2793B91}" srcOrd="0" destOrd="0" presId="urn:microsoft.com/office/officeart/2009/3/layout/IncreasingArrowsProcess"/>
    <dgm:cxn modelId="{F0EDE597-FE63-4D9D-B58C-7C796C01CDAD}" srcId="{A509F666-D1B0-4CAD-B0B4-B7204BFD4D08}" destId="{AE4DFB69-CB5A-4870-9E1B-12DFFD4B71C9}" srcOrd="0" destOrd="0" parTransId="{04DBB653-33BC-48A0-9EC8-06A133546C98}" sibTransId="{3F6F84EE-8359-451F-850B-D457C69ED575}"/>
    <dgm:cxn modelId="{BE0D839C-8F56-4047-95CA-05C63B7AA294}" srcId="{83F6A4EC-9F96-4DD7-9DD9-47570C398D65}" destId="{21DDC01D-84FB-44CC-BB2A-0D6313A35D10}" srcOrd="0" destOrd="0" parTransId="{74689F8E-0B30-43FF-B80D-9570ACC5FFE5}" sibTransId="{F4CDBB23-4D31-431B-8B82-58979B16A15A}"/>
    <dgm:cxn modelId="{1453849E-CD7D-4106-804F-94C578CE7BA3}" type="presOf" srcId="{41DBEBBB-4ABA-48C1-87D3-9A86D1801F4F}" destId="{A3AF8190-18C7-46E3-8193-49FE94621E79}" srcOrd="0" destOrd="2" presId="urn:microsoft.com/office/officeart/2009/3/layout/IncreasingArrowsProcess"/>
    <dgm:cxn modelId="{E3FACA9F-AC1D-4F5B-A35C-E551F3DFCB93}" type="presOf" srcId="{AE4DFB69-CB5A-4870-9E1B-12DFFD4B71C9}" destId="{81B242B0-0C3F-403E-85BC-94B6F84E62BA}" srcOrd="0" destOrd="0" presId="urn:microsoft.com/office/officeart/2009/3/layout/IncreasingArrowsProcess"/>
    <dgm:cxn modelId="{F3EAD1A0-B5EC-4979-9952-E2B0B8425E38}" type="presOf" srcId="{1D67FF26-1437-4F39-9655-C07805EE2D64}" destId="{A9D6FF8C-73C0-46E3-8C5D-E17BB7AD6035}" srcOrd="0" destOrd="0" presId="urn:microsoft.com/office/officeart/2009/3/layout/IncreasingArrowsProcess"/>
    <dgm:cxn modelId="{C02BFFB6-E619-44BD-94B0-45D908940D16}" type="presOf" srcId="{83F6A4EC-9F96-4DD7-9DD9-47570C398D65}" destId="{205461E7-DF7B-4E2B-B36A-8A93280F39DB}" srcOrd="0" destOrd="0" presId="urn:microsoft.com/office/officeart/2009/3/layout/IncreasingArrowsProcess"/>
    <dgm:cxn modelId="{DD9B3BC6-7137-4298-8629-AE85497D9FEB}" srcId="{F35B7B6E-DCE5-4E1A-9999-6D6B0A0FD7A2}" destId="{83F6A4EC-9F96-4DD7-9DD9-47570C398D65}" srcOrd="0" destOrd="0" parTransId="{EE73A345-94A9-4494-8546-55063BFA128F}" sibTransId="{ACF9D1A2-49A6-4625-80E8-3DBF70743D33}"/>
    <dgm:cxn modelId="{CA8CEFF4-4F24-4B49-B158-9EBDD96FFE6C}" type="presOf" srcId="{AAD999B5-F4D1-4A91-8F7E-FE6D0467A8BC}" destId="{176153D9-47AA-4706-9666-B80AC15E4A8E}" srcOrd="0" destOrd="0" presId="urn:microsoft.com/office/officeart/2009/3/layout/IncreasingArrowsProcess"/>
    <dgm:cxn modelId="{ADFCF83B-690F-47FF-AE56-581D094E5D92}" type="presParOf" srcId="{0561FE89-5F18-48A5-83BA-B4F39C244844}" destId="{205461E7-DF7B-4E2B-B36A-8A93280F39DB}" srcOrd="0" destOrd="0" presId="urn:microsoft.com/office/officeart/2009/3/layout/IncreasingArrowsProcess"/>
    <dgm:cxn modelId="{261F3CB6-CE30-4526-BF5B-9B8AE0CD05CA}" type="presParOf" srcId="{0561FE89-5F18-48A5-83BA-B4F39C244844}" destId="{2F2B1C49-9BDB-420E-BB50-1E7894538738}" srcOrd="1" destOrd="0" presId="urn:microsoft.com/office/officeart/2009/3/layout/IncreasingArrowsProcess"/>
    <dgm:cxn modelId="{98DC5705-EE1C-4C3F-8F15-C430918B8BBA}" type="presParOf" srcId="{0561FE89-5F18-48A5-83BA-B4F39C244844}" destId="{A9D6FF8C-73C0-46E3-8C5D-E17BB7AD6035}" srcOrd="2" destOrd="0" presId="urn:microsoft.com/office/officeart/2009/3/layout/IncreasingArrowsProcess"/>
    <dgm:cxn modelId="{31E8885B-61DA-4C8D-84F8-A32461546B2B}" type="presParOf" srcId="{0561FE89-5F18-48A5-83BA-B4F39C244844}" destId="{176153D9-47AA-4706-9666-B80AC15E4A8E}" srcOrd="3" destOrd="0" presId="urn:microsoft.com/office/officeart/2009/3/layout/IncreasingArrowsProcess"/>
    <dgm:cxn modelId="{B3E77069-ED2A-487D-B75C-BD2263DE4CBA}" type="presParOf" srcId="{0561FE89-5F18-48A5-83BA-B4F39C244844}" destId="{98EDEAC2-BFBB-401F-B7D7-C92D5C2F0D10}" srcOrd="4" destOrd="0" presId="urn:microsoft.com/office/officeart/2009/3/layout/IncreasingArrowsProcess"/>
    <dgm:cxn modelId="{E27CFA55-C7C7-434C-8AFD-39E77F823D94}" type="presParOf" srcId="{0561FE89-5F18-48A5-83BA-B4F39C244844}" destId="{81B242B0-0C3F-403E-85BC-94B6F84E62BA}" srcOrd="5" destOrd="0" presId="urn:microsoft.com/office/officeart/2009/3/layout/IncreasingArrowsProcess"/>
    <dgm:cxn modelId="{AEE067E2-A409-4C68-BCB4-A7EB08241B0D}" type="presParOf" srcId="{0561FE89-5F18-48A5-83BA-B4F39C244844}" destId="{AD3189D6-2DD5-47C5-98D3-6611F2793B91}" srcOrd="6" destOrd="0" presId="urn:microsoft.com/office/officeart/2009/3/layout/IncreasingArrowsProcess"/>
    <dgm:cxn modelId="{4056AECF-8C14-41CB-AD12-21D4E3AF90DD}" type="presParOf" srcId="{0561FE89-5F18-48A5-83BA-B4F39C244844}" destId="{A3AF8190-18C7-46E3-8193-49FE94621E79}" srcOrd="7"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6B4DA-2AFF-9E44-B097-3A01270C05E0}">
      <dsp:nvSpPr>
        <dsp:cNvPr id="0" name=""/>
        <dsp:cNvSpPr/>
      </dsp:nvSpPr>
      <dsp:spPr>
        <a:xfrm>
          <a:off x="9133" y="273651"/>
          <a:ext cx="2729929" cy="163795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da-DK" sz="2700" kern="1200" noProof="1"/>
            <a:t>Forberedelse</a:t>
          </a:r>
        </a:p>
      </dsp:txBody>
      <dsp:txXfrm>
        <a:off x="57107" y="321625"/>
        <a:ext cx="2633981" cy="1542009"/>
      </dsp:txXfrm>
    </dsp:sp>
    <dsp:sp modelId="{9C169ADB-F924-C844-AAA5-D66D82EA66F9}">
      <dsp:nvSpPr>
        <dsp:cNvPr id="0" name=""/>
        <dsp:cNvSpPr/>
      </dsp:nvSpPr>
      <dsp:spPr>
        <a:xfrm>
          <a:off x="3012056" y="754119"/>
          <a:ext cx="578745" cy="6770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da-DK" sz="2200" kern="1200" noProof="1"/>
        </a:p>
      </dsp:txBody>
      <dsp:txXfrm>
        <a:off x="3012056" y="889523"/>
        <a:ext cx="405122" cy="406214"/>
      </dsp:txXfrm>
    </dsp:sp>
    <dsp:sp modelId="{18A19700-EE5F-F24B-9E40-2975ED9E63CD}">
      <dsp:nvSpPr>
        <dsp:cNvPr id="0" name=""/>
        <dsp:cNvSpPr/>
      </dsp:nvSpPr>
      <dsp:spPr>
        <a:xfrm>
          <a:off x="3831035" y="273651"/>
          <a:ext cx="2729929" cy="163795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da-DK" sz="2700" kern="1200" noProof="1"/>
            <a:t>Udarbejdelse</a:t>
          </a:r>
        </a:p>
      </dsp:txBody>
      <dsp:txXfrm>
        <a:off x="3879009" y="321625"/>
        <a:ext cx="2633981" cy="1542009"/>
      </dsp:txXfrm>
    </dsp:sp>
    <dsp:sp modelId="{1FC23E5B-1FED-AE42-AE1C-C3F3FB069AA7}">
      <dsp:nvSpPr>
        <dsp:cNvPr id="0" name=""/>
        <dsp:cNvSpPr/>
      </dsp:nvSpPr>
      <dsp:spPr>
        <a:xfrm>
          <a:off x="6833957" y="754119"/>
          <a:ext cx="578745" cy="6770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da-DK" sz="2200" kern="1200" noProof="1"/>
        </a:p>
      </dsp:txBody>
      <dsp:txXfrm>
        <a:off x="6833957" y="889523"/>
        <a:ext cx="405122" cy="406214"/>
      </dsp:txXfrm>
    </dsp:sp>
    <dsp:sp modelId="{5D0A926A-B175-354F-857B-1546BFCD33C2}">
      <dsp:nvSpPr>
        <dsp:cNvPr id="0" name=""/>
        <dsp:cNvSpPr/>
      </dsp:nvSpPr>
      <dsp:spPr>
        <a:xfrm>
          <a:off x="7652936" y="273651"/>
          <a:ext cx="2729929" cy="163795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da-DK" sz="2700" kern="1200" noProof="1"/>
            <a:t>Implementation</a:t>
          </a:r>
        </a:p>
      </dsp:txBody>
      <dsp:txXfrm>
        <a:off x="7700910" y="321625"/>
        <a:ext cx="2633981" cy="15420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031CC7-9330-4DDB-92DA-E61BDF56AE42}">
      <dsp:nvSpPr>
        <dsp:cNvPr id="0" name=""/>
        <dsp:cNvSpPr/>
      </dsp:nvSpPr>
      <dsp:spPr>
        <a:xfrm>
          <a:off x="1180363" y="445769"/>
          <a:ext cx="5760720" cy="5760720"/>
        </a:xfrm>
        <a:prstGeom prst="pie">
          <a:avLst>
            <a:gd name="adj1" fmla="val 16200000"/>
            <a:gd name="adj2" fmla="val 180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t" anchorCtr="0">
          <a:noAutofit/>
        </a:bodyPr>
        <a:lstStyle/>
        <a:p>
          <a:pPr marL="0" lvl="0" indent="0" algn="ctr" defTabSz="488950">
            <a:lnSpc>
              <a:spcPct val="90000"/>
            </a:lnSpc>
            <a:spcBef>
              <a:spcPct val="0"/>
            </a:spcBef>
            <a:spcAft>
              <a:spcPct val="35000"/>
            </a:spcAft>
            <a:buNone/>
          </a:pPr>
          <a:r>
            <a:rPr lang="da-DK" sz="1100" b="1" kern="1200" noProof="1"/>
            <a:t>Before</a:t>
          </a:r>
        </a:p>
        <a:p>
          <a:pPr marL="57150" lvl="1" indent="-57150" algn="l" defTabSz="488950">
            <a:lnSpc>
              <a:spcPct val="90000"/>
            </a:lnSpc>
            <a:spcBef>
              <a:spcPct val="0"/>
            </a:spcBef>
            <a:spcAft>
              <a:spcPct val="15000"/>
            </a:spcAft>
            <a:buFont typeface="+mj-lt"/>
            <a:buNone/>
          </a:pPr>
          <a:r>
            <a:rPr lang="da-DK" sz="1100" b="1" kern="1200" noProof="1"/>
            <a:t>1. Preparation:</a:t>
          </a:r>
          <a:r>
            <a:rPr lang="da-DK" sz="1100" kern="1200" noProof="1"/>
            <a:t> Creation and maintenance of documentation. Performing training, tests, backups and generating logs.</a:t>
          </a:r>
          <a:endParaRPr lang="da-DK" sz="1100" b="1" kern="1200" noProof="1"/>
        </a:p>
      </dsp:txBody>
      <dsp:txXfrm>
        <a:off x="4216400" y="1666494"/>
        <a:ext cx="2057400" cy="1714500"/>
      </dsp:txXfrm>
    </dsp:sp>
    <dsp:sp modelId="{E1C49A19-9439-48F2-9E0D-0C6084AF1079}">
      <dsp:nvSpPr>
        <dsp:cNvPr id="0" name=""/>
        <dsp:cNvSpPr/>
      </dsp:nvSpPr>
      <dsp:spPr>
        <a:xfrm>
          <a:off x="1061720" y="651509"/>
          <a:ext cx="5760720" cy="5760720"/>
        </a:xfrm>
        <a:prstGeom prst="pie">
          <a:avLst>
            <a:gd name="adj1" fmla="val 1800000"/>
            <a:gd name="adj2" fmla="val 900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t" anchorCtr="0">
          <a:noAutofit/>
        </a:bodyPr>
        <a:lstStyle/>
        <a:p>
          <a:pPr marL="0" lvl="0" indent="0" algn="ctr" defTabSz="466725">
            <a:lnSpc>
              <a:spcPct val="90000"/>
            </a:lnSpc>
            <a:spcBef>
              <a:spcPct val="0"/>
            </a:spcBef>
            <a:spcAft>
              <a:spcPct val="35000"/>
            </a:spcAft>
            <a:buNone/>
          </a:pPr>
          <a:r>
            <a:rPr lang="da-DK" sz="1050" b="1" kern="1200" noProof="1"/>
            <a:t>During</a:t>
          </a:r>
        </a:p>
        <a:p>
          <a:pPr marL="57150" lvl="1" indent="-57150" algn="l" defTabSz="466725">
            <a:lnSpc>
              <a:spcPct val="90000"/>
            </a:lnSpc>
            <a:spcBef>
              <a:spcPct val="0"/>
            </a:spcBef>
            <a:spcAft>
              <a:spcPct val="15000"/>
            </a:spcAft>
            <a:buFont typeface="+mj-lt"/>
            <a:buNone/>
          </a:pPr>
          <a:r>
            <a:rPr lang="da-DK" sz="1050" b="1" kern="1200" noProof="1"/>
            <a:t>2. Identification and response: </a:t>
          </a:r>
          <a:r>
            <a:rPr lang="da-DK" sz="1050" b="0" kern="1200" noProof="1"/>
            <a:t>Activation of the IR plan</a:t>
          </a:r>
          <a:endParaRPr lang="da-DK" sz="1050" b="1" kern="1200" noProof="1"/>
        </a:p>
        <a:p>
          <a:pPr marL="57150" lvl="1" indent="-57150" algn="l" defTabSz="466725">
            <a:lnSpc>
              <a:spcPct val="90000"/>
            </a:lnSpc>
            <a:spcBef>
              <a:spcPct val="0"/>
            </a:spcBef>
            <a:spcAft>
              <a:spcPct val="15000"/>
            </a:spcAft>
            <a:buFont typeface="+mj-lt"/>
            <a:buNone/>
          </a:pPr>
          <a:r>
            <a:rPr lang="da-DK" sz="1050" b="1" kern="1200" noProof="1"/>
            <a:t>3. Containment: </a:t>
          </a:r>
          <a:r>
            <a:rPr lang="da-DK" sz="1050" b="0" kern="1200" noProof="1"/>
            <a:t>stop the incident</a:t>
          </a:r>
          <a:endParaRPr lang="da-DK" sz="1050" b="1" kern="1200" noProof="1"/>
        </a:p>
        <a:p>
          <a:pPr marL="57150" lvl="1" indent="-57150" algn="l" defTabSz="466725">
            <a:lnSpc>
              <a:spcPct val="90000"/>
            </a:lnSpc>
            <a:spcBef>
              <a:spcPct val="0"/>
            </a:spcBef>
            <a:spcAft>
              <a:spcPct val="15000"/>
            </a:spcAft>
            <a:buFont typeface="+mj-lt"/>
            <a:buNone/>
          </a:pPr>
          <a:r>
            <a:rPr lang="da-DK" sz="1050" b="1" kern="1200" noProof="1"/>
            <a:t>4. Analysis: </a:t>
          </a:r>
          <a:r>
            <a:rPr lang="da-DK" sz="1050" b="0" kern="1200" noProof="1"/>
            <a:t>Understand the incident and plan remediation</a:t>
          </a:r>
          <a:endParaRPr lang="da-DK" sz="1050" b="1" kern="1200" noProof="1"/>
        </a:p>
        <a:p>
          <a:pPr marL="57150" lvl="1" indent="-57150" algn="l" defTabSz="466725">
            <a:lnSpc>
              <a:spcPct val="90000"/>
            </a:lnSpc>
            <a:spcBef>
              <a:spcPct val="0"/>
            </a:spcBef>
            <a:spcAft>
              <a:spcPct val="15000"/>
            </a:spcAft>
            <a:buFont typeface="+mj-lt"/>
            <a:buNone/>
          </a:pPr>
          <a:r>
            <a:rPr lang="da-DK" sz="1050" b="1" kern="1200" noProof="1"/>
            <a:t>5. Remediation:</a:t>
          </a:r>
          <a:r>
            <a:rPr lang="da-DK" sz="1050" b="0" kern="1200" noProof="1"/>
            <a:t> execute restore operations</a:t>
          </a:r>
        </a:p>
      </dsp:txBody>
      <dsp:txXfrm>
        <a:off x="2433320" y="4389120"/>
        <a:ext cx="3086100" cy="1508760"/>
      </dsp:txXfrm>
    </dsp:sp>
    <dsp:sp modelId="{11F10201-BC58-4141-A413-E1378C229259}">
      <dsp:nvSpPr>
        <dsp:cNvPr id="0" name=""/>
        <dsp:cNvSpPr/>
      </dsp:nvSpPr>
      <dsp:spPr>
        <a:xfrm>
          <a:off x="943077" y="445769"/>
          <a:ext cx="5760720" cy="5760720"/>
        </a:xfrm>
        <a:prstGeom prst="pie">
          <a:avLst>
            <a:gd name="adj1" fmla="val 9000000"/>
            <a:gd name="adj2" fmla="val 1620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t" anchorCtr="0">
          <a:noAutofit/>
        </a:bodyPr>
        <a:lstStyle/>
        <a:p>
          <a:pPr marL="0" lvl="0" indent="0" algn="ctr" defTabSz="488950">
            <a:lnSpc>
              <a:spcPct val="90000"/>
            </a:lnSpc>
            <a:spcBef>
              <a:spcPct val="0"/>
            </a:spcBef>
            <a:spcAft>
              <a:spcPct val="35000"/>
            </a:spcAft>
            <a:buNone/>
          </a:pPr>
          <a:r>
            <a:rPr lang="da-DK" sz="1100" b="1" kern="1200" noProof="1"/>
            <a:t>   After</a:t>
          </a:r>
        </a:p>
        <a:p>
          <a:pPr marL="57150" lvl="1" indent="-57150" algn="l" defTabSz="488950">
            <a:lnSpc>
              <a:spcPct val="90000"/>
            </a:lnSpc>
            <a:spcBef>
              <a:spcPct val="0"/>
            </a:spcBef>
            <a:spcAft>
              <a:spcPct val="15000"/>
            </a:spcAft>
            <a:buFont typeface="+mj-lt"/>
            <a:buNone/>
          </a:pPr>
          <a:r>
            <a:rPr lang="da-DK" sz="1100" b="1" kern="1200" noProof="1"/>
            <a:t>6. Post-incident assessment: </a:t>
          </a:r>
          <a:r>
            <a:rPr lang="da-DK" sz="1100" b="0" kern="1200" noProof="1"/>
            <a:t>Clean-up,  evaluation, identification and implementing improvements. </a:t>
          </a:r>
          <a:endParaRPr lang="da-DK" sz="1100" b="1" kern="1200" noProof="1"/>
        </a:p>
      </dsp:txBody>
      <dsp:txXfrm>
        <a:off x="1610360" y="1666494"/>
        <a:ext cx="2057400" cy="1714500"/>
      </dsp:txXfrm>
    </dsp:sp>
    <dsp:sp modelId="{842E50CC-B555-470D-A0C3-1630DD727FFE}">
      <dsp:nvSpPr>
        <dsp:cNvPr id="0" name=""/>
        <dsp:cNvSpPr/>
      </dsp:nvSpPr>
      <dsp:spPr>
        <a:xfrm>
          <a:off x="824223" y="89153"/>
          <a:ext cx="6473952" cy="6473952"/>
        </a:xfrm>
        <a:prstGeom prst="circularArrow">
          <a:avLst>
            <a:gd name="adj1" fmla="val 5085"/>
            <a:gd name="adj2" fmla="val 327528"/>
            <a:gd name="adj3" fmla="val 1472472"/>
            <a:gd name="adj4" fmla="val 16199432"/>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6CC1721-8C61-4B29-A07B-19477A372261}">
      <dsp:nvSpPr>
        <dsp:cNvPr id="0" name=""/>
        <dsp:cNvSpPr/>
      </dsp:nvSpPr>
      <dsp:spPr>
        <a:xfrm>
          <a:off x="705104" y="294529"/>
          <a:ext cx="6473952" cy="6473952"/>
        </a:xfrm>
        <a:prstGeom prst="circularArrow">
          <a:avLst>
            <a:gd name="adj1" fmla="val 5085"/>
            <a:gd name="adj2" fmla="val 327528"/>
            <a:gd name="adj3" fmla="val 8671970"/>
            <a:gd name="adj4" fmla="val 1800502"/>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BE35C3F-0C10-43B1-B8FC-F891860651C0}">
      <dsp:nvSpPr>
        <dsp:cNvPr id="0" name=""/>
        <dsp:cNvSpPr/>
      </dsp:nvSpPr>
      <dsp:spPr>
        <a:xfrm>
          <a:off x="585985" y="89153"/>
          <a:ext cx="6473952" cy="6473952"/>
        </a:xfrm>
        <a:prstGeom prst="circularArrow">
          <a:avLst>
            <a:gd name="adj1" fmla="val 5085"/>
            <a:gd name="adj2" fmla="val 327528"/>
            <a:gd name="adj3" fmla="val 15873039"/>
            <a:gd name="adj4" fmla="val 9000000"/>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461E7-DF7B-4E2B-B36A-8A93280F39DB}">
      <dsp:nvSpPr>
        <dsp:cNvPr id="0" name=""/>
        <dsp:cNvSpPr/>
      </dsp:nvSpPr>
      <dsp:spPr>
        <a:xfrm>
          <a:off x="1913411" y="38996"/>
          <a:ext cx="8365176" cy="1217843"/>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254000" bIns="193333" numCol="1" spcCol="1270" anchor="ctr" anchorCtr="0">
          <a:noAutofit/>
        </a:bodyPr>
        <a:lstStyle/>
        <a:p>
          <a:pPr marL="0" lvl="0" indent="0" algn="l" defTabSz="666750">
            <a:lnSpc>
              <a:spcPct val="90000"/>
            </a:lnSpc>
            <a:spcBef>
              <a:spcPct val="0"/>
            </a:spcBef>
            <a:spcAft>
              <a:spcPct val="35000"/>
            </a:spcAft>
            <a:buNone/>
          </a:pPr>
          <a:r>
            <a:rPr lang="da-DK" sz="1500" kern="1200" noProof="1"/>
            <a:t>IR-manager</a:t>
          </a:r>
        </a:p>
      </dsp:txBody>
      <dsp:txXfrm>
        <a:off x="1913411" y="343457"/>
        <a:ext cx="8060715" cy="608921"/>
      </dsp:txXfrm>
    </dsp:sp>
    <dsp:sp modelId="{2F2B1C49-9BDB-420E-BB50-1E7894538738}">
      <dsp:nvSpPr>
        <dsp:cNvPr id="0" name=""/>
        <dsp:cNvSpPr/>
      </dsp:nvSpPr>
      <dsp:spPr>
        <a:xfrm>
          <a:off x="1913411" y="980117"/>
          <a:ext cx="1928173" cy="2252644"/>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da-DK" sz="1400" kern="1200" noProof="1"/>
            <a:t>Har det endelige ansvar</a:t>
          </a:r>
        </a:p>
        <a:p>
          <a:pPr marL="0" lvl="0" indent="0" algn="l" defTabSz="622300">
            <a:lnSpc>
              <a:spcPct val="90000"/>
            </a:lnSpc>
            <a:spcBef>
              <a:spcPct val="0"/>
            </a:spcBef>
            <a:spcAft>
              <a:spcPct val="35000"/>
            </a:spcAft>
            <a:buNone/>
          </a:pPr>
          <a:r>
            <a:rPr lang="da-DK" sz="1400" kern="1200" noProof="1"/>
            <a:t>Koordinerer teamet </a:t>
          </a:r>
        </a:p>
        <a:p>
          <a:pPr marL="0" lvl="0" indent="0" algn="l" defTabSz="622300">
            <a:lnSpc>
              <a:spcPct val="90000"/>
            </a:lnSpc>
            <a:spcBef>
              <a:spcPct val="0"/>
            </a:spcBef>
            <a:spcAft>
              <a:spcPct val="35000"/>
            </a:spcAft>
            <a:buNone/>
          </a:pPr>
          <a:r>
            <a:rPr lang="da-DK" sz="1400" kern="1200" noProof="1"/>
            <a:t>Rapporterer til management</a:t>
          </a:r>
        </a:p>
      </dsp:txBody>
      <dsp:txXfrm>
        <a:off x="1913411" y="980117"/>
        <a:ext cx="1928173" cy="2252644"/>
      </dsp:txXfrm>
    </dsp:sp>
    <dsp:sp modelId="{A9D6FF8C-73C0-46E3-8C5D-E17BB7AD6035}">
      <dsp:nvSpPr>
        <dsp:cNvPr id="0" name=""/>
        <dsp:cNvSpPr/>
      </dsp:nvSpPr>
      <dsp:spPr>
        <a:xfrm>
          <a:off x="3841584" y="444801"/>
          <a:ext cx="6437003" cy="1217843"/>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254000" bIns="193333" numCol="1" spcCol="1270" anchor="ctr" anchorCtr="0">
          <a:noAutofit/>
        </a:bodyPr>
        <a:lstStyle/>
        <a:p>
          <a:pPr marL="0" lvl="0" indent="0" algn="l" defTabSz="666750">
            <a:lnSpc>
              <a:spcPct val="90000"/>
            </a:lnSpc>
            <a:spcBef>
              <a:spcPct val="0"/>
            </a:spcBef>
            <a:spcAft>
              <a:spcPct val="35000"/>
            </a:spcAft>
            <a:buNone/>
          </a:pPr>
          <a:r>
            <a:rPr lang="da-DK" sz="1500" kern="1200" noProof="1"/>
            <a:t>Incident Responders</a:t>
          </a:r>
        </a:p>
      </dsp:txBody>
      <dsp:txXfrm>
        <a:off x="3841584" y="749262"/>
        <a:ext cx="6132542" cy="608921"/>
      </dsp:txXfrm>
    </dsp:sp>
    <dsp:sp modelId="{176153D9-47AA-4706-9666-B80AC15E4A8E}">
      <dsp:nvSpPr>
        <dsp:cNvPr id="0" name=""/>
        <dsp:cNvSpPr/>
      </dsp:nvSpPr>
      <dsp:spPr>
        <a:xfrm>
          <a:off x="3841584" y="1385921"/>
          <a:ext cx="1928173" cy="2195227"/>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da-DK" sz="1400" kern="1200" noProof="1"/>
            <a:t>‘First line detection’ SOC/SIEM medarbejderer</a:t>
          </a:r>
        </a:p>
      </dsp:txBody>
      <dsp:txXfrm>
        <a:off x="3841584" y="1385921"/>
        <a:ext cx="1928173" cy="2195227"/>
      </dsp:txXfrm>
    </dsp:sp>
    <dsp:sp modelId="{98EDEAC2-BFBB-401F-B7D7-C92D5C2F0D10}">
      <dsp:nvSpPr>
        <dsp:cNvPr id="0" name=""/>
        <dsp:cNvSpPr/>
      </dsp:nvSpPr>
      <dsp:spPr>
        <a:xfrm>
          <a:off x="5769758" y="850605"/>
          <a:ext cx="4508830" cy="1217843"/>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254000" bIns="193333" numCol="1" spcCol="1270" anchor="ctr" anchorCtr="0">
          <a:noAutofit/>
        </a:bodyPr>
        <a:lstStyle/>
        <a:p>
          <a:pPr marL="0" lvl="0" indent="0" algn="l" defTabSz="666750">
            <a:lnSpc>
              <a:spcPct val="90000"/>
            </a:lnSpc>
            <a:spcBef>
              <a:spcPct val="0"/>
            </a:spcBef>
            <a:spcAft>
              <a:spcPct val="35000"/>
            </a:spcAft>
            <a:buNone/>
          </a:pPr>
          <a:r>
            <a:rPr lang="da-DK" sz="1500" kern="1200" noProof="1"/>
            <a:t>Tekniske specialister</a:t>
          </a:r>
        </a:p>
      </dsp:txBody>
      <dsp:txXfrm>
        <a:off x="5769758" y="1155066"/>
        <a:ext cx="4204369" cy="608921"/>
      </dsp:txXfrm>
    </dsp:sp>
    <dsp:sp modelId="{81B242B0-0C3F-403E-85BC-94B6F84E62BA}">
      <dsp:nvSpPr>
        <dsp:cNvPr id="0" name=""/>
        <dsp:cNvSpPr/>
      </dsp:nvSpPr>
      <dsp:spPr>
        <a:xfrm>
          <a:off x="5769758" y="1791725"/>
          <a:ext cx="1928173" cy="2209905"/>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da-DK" sz="1400" kern="1200" noProof="1"/>
            <a:t>Netwærk/</a:t>
          </a:r>
        </a:p>
        <a:p>
          <a:pPr marL="0" lvl="0" indent="0" algn="l" defTabSz="622300">
            <a:lnSpc>
              <a:spcPct val="90000"/>
            </a:lnSpc>
            <a:spcBef>
              <a:spcPct val="0"/>
            </a:spcBef>
            <a:spcAft>
              <a:spcPct val="35000"/>
            </a:spcAft>
            <a:buNone/>
          </a:pPr>
          <a:r>
            <a:rPr lang="da-DK" sz="1400" kern="1200" noProof="1"/>
            <a:t>Infrastruktur</a:t>
          </a:r>
        </a:p>
        <a:p>
          <a:pPr marL="0" lvl="0" indent="0" algn="l" defTabSz="622300">
            <a:lnSpc>
              <a:spcPct val="90000"/>
            </a:lnSpc>
            <a:spcBef>
              <a:spcPct val="0"/>
            </a:spcBef>
            <a:spcAft>
              <a:spcPct val="35000"/>
            </a:spcAft>
            <a:buNone/>
          </a:pPr>
          <a:r>
            <a:rPr lang="da-DK" sz="1400" kern="1200" noProof="1"/>
            <a:t>Systemadministratorer</a:t>
          </a:r>
        </a:p>
        <a:p>
          <a:pPr marL="0" lvl="0" indent="0" algn="l" defTabSz="622300">
            <a:lnSpc>
              <a:spcPct val="90000"/>
            </a:lnSpc>
            <a:spcBef>
              <a:spcPct val="0"/>
            </a:spcBef>
            <a:spcAft>
              <a:spcPct val="35000"/>
            </a:spcAft>
            <a:buNone/>
          </a:pPr>
          <a:r>
            <a:rPr lang="da-DK" sz="1400" kern="1200" noProof="1"/>
            <a:t>IT-support</a:t>
          </a:r>
        </a:p>
      </dsp:txBody>
      <dsp:txXfrm>
        <a:off x="5769758" y="1791725"/>
        <a:ext cx="1928173" cy="2209905"/>
      </dsp:txXfrm>
    </dsp:sp>
    <dsp:sp modelId="{AD3189D6-2DD5-47C5-98D3-6611F2793B91}">
      <dsp:nvSpPr>
        <dsp:cNvPr id="0" name=""/>
        <dsp:cNvSpPr/>
      </dsp:nvSpPr>
      <dsp:spPr>
        <a:xfrm>
          <a:off x="7697931" y="1256409"/>
          <a:ext cx="2580656" cy="1217843"/>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254000" bIns="193333" numCol="1" spcCol="1270" anchor="ctr" anchorCtr="0">
          <a:noAutofit/>
        </a:bodyPr>
        <a:lstStyle/>
        <a:p>
          <a:pPr marL="0" lvl="0" indent="0" algn="l" defTabSz="666750">
            <a:lnSpc>
              <a:spcPct val="90000"/>
            </a:lnSpc>
            <a:spcBef>
              <a:spcPct val="0"/>
            </a:spcBef>
            <a:spcAft>
              <a:spcPct val="35000"/>
            </a:spcAft>
            <a:buNone/>
          </a:pPr>
          <a:r>
            <a:rPr lang="da-DK" sz="1500" kern="1200" noProof="1"/>
            <a:t>Ikke-teknisk personale</a:t>
          </a:r>
        </a:p>
      </dsp:txBody>
      <dsp:txXfrm>
        <a:off x="7697931" y="1560870"/>
        <a:ext cx="2276195" cy="608921"/>
      </dsp:txXfrm>
    </dsp:sp>
    <dsp:sp modelId="{A3AF8190-18C7-46E3-8193-49FE94621E79}">
      <dsp:nvSpPr>
        <dsp:cNvPr id="0" name=""/>
        <dsp:cNvSpPr/>
      </dsp:nvSpPr>
      <dsp:spPr>
        <a:xfrm>
          <a:off x="7697931" y="2197529"/>
          <a:ext cx="1945739" cy="2235807"/>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da-DK" sz="1400" kern="1200" noProof="1"/>
            <a:t>Jurister</a:t>
          </a:r>
        </a:p>
        <a:p>
          <a:pPr marL="0" lvl="0" indent="0" algn="l" defTabSz="622300">
            <a:lnSpc>
              <a:spcPct val="90000"/>
            </a:lnSpc>
            <a:spcBef>
              <a:spcPct val="0"/>
            </a:spcBef>
            <a:spcAft>
              <a:spcPct val="35000"/>
            </a:spcAft>
            <a:buNone/>
          </a:pPr>
          <a:r>
            <a:rPr lang="da-DK" sz="1400" kern="1200" noProof="1"/>
            <a:t>PR/HR</a:t>
          </a:r>
        </a:p>
        <a:p>
          <a:pPr marL="0" lvl="0" indent="0" algn="l" defTabSz="622300">
            <a:lnSpc>
              <a:spcPct val="90000"/>
            </a:lnSpc>
            <a:spcBef>
              <a:spcPct val="0"/>
            </a:spcBef>
            <a:spcAft>
              <a:spcPct val="35000"/>
            </a:spcAft>
            <a:buNone/>
          </a:pPr>
          <a:r>
            <a:rPr lang="da-DK" sz="1400" kern="1200" noProof="1"/>
            <a:t>Ledelse og direktion</a:t>
          </a:r>
        </a:p>
      </dsp:txBody>
      <dsp:txXfrm>
        <a:off x="7697931" y="2197529"/>
        <a:ext cx="1945739" cy="223580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3169920" cy="48172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4143588" y="0"/>
            <a:ext cx="3169920" cy="481728"/>
          </a:xfrm>
          <a:prstGeom prst="rect">
            <a:avLst/>
          </a:prstGeom>
        </p:spPr>
        <p:txBody>
          <a:bodyPr vert="horz" lIns="91440" tIns="45720" rIns="91440" bIns="45720" rtlCol="0"/>
          <a:lstStyle>
            <a:lvl1pPr algn="r">
              <a:defRPr sz="1200"/>
            </a:lvl1pPr>
          </a:lstStyle>
          <a:p>
            <a:fld id="{5FB8A8B2-9967-5C4C-B793-6C24CF068DE2}" type="datetimeFigureOut">
              <a:rPr lang="da-DK" smtClean="0"/>
              <a:t>03-10-2025</a:t>
            </a:fld>
            <a:endParaRPr lang="da-DK"/>
          </a:p>
        </p:txBody>
      </p:sp>
      <p:sp>
        <p:nvSpPr>
          <p:cNvPr id="4" name="Pladsholder til slidebillede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731521" y="4620578"/>
            <a:ext cx="5852160" cy="3780472"/>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9119475"/>
            <a:ext cx="3169920" cy="48172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4143588" y="9119475"/>
            <a:ext cx="3169920" cy="481727"/>
          </a:xfrm>
          <a:prstGeom prst="rect">
            <a:avLst/>
          </a:prstGeom>
        </p:spPr>
        <p:txBody>
          <a:bodyPr vert="horz" lIns="91440" tIns="45720" rIns="91440" bIns="45720" rtlCol="0" anchor="b"/>
          <a:lstStyle>
            <a:lvl1pPr algn="r">
              <a:defRPr sz="1200"/>
            </a:lvl1pPr>
          </a:lstStyle>
          <a:p>
            <a:fld id="{05BF29A2-4FD5-4341-8EB7-C2CDDFE66A51}" type="slidenum">
              <a:rPr lang="da-DK" smtClean="0"/>
              <a:t>‹#›</a:t>
            </a:fld>
            <a:endParaRPr lang="da-DK"/>
          </a:p>
        </p:txBody>
      </p:sp>
    </p:spTree>
    <p:extLst>
      <p:ext uri="{BB962C8B-B14F-4D97-AF65-F5344CB8AC3E}">
        <p14:creationId xmlns:p14="http://schemas.microsoft.com/office/powerpoint/2010/main" val="401671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EF86A-BE26-ADE0-A1F2-08E2FA3BBA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BF26BB-F7A4-C8C7-F09E-006868EFB0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E93257-BF3A-9066-283F-1FB4D6F91667}"/>
              </a:ext>
            </a:extLst>
          </p:cNvPr>
          <p:cNvSpPr>
            <a:spLocks noGrp="1"/>
          </p:cNvSpPr>
          <p:nvPr>
            <p:ph type="body" idx="1"/>
          </p:nvPr>
        </p:nvSpPr>
        <p:spPr/>
        <p:txBody>
          <a:bodyPr/>
          <a:lstStyle/>
          <a:p>
            <a:endParaRPr lang="da-DK" dirty="0"/>
          </a:p>
        </p:txBody>
      </p:sp>
      <p:sp>
        <p:nvSpPr>
          <p:cNvPr id="4" name="Header Placeholder 3">
            <a:extLst>
              <a:ext uri="{FF2B5EF4-FFF2-40B4-BE49-F238E27FC236}">
                <a16:creationId xmlns:a16="http://schemas.microsoft.com/office/drawing/2014/main" id="{EBA8A111-1A61-BDB1-0CE7-250A798AD464}"/>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FEDF14FC-0144-A527-4792-19D338F3A58A}"/>
              </a:ext>
            </a:extLst>
          </p:cNvPr>
          <p:cNvSpPr>
            <a:spLocks noGrp="1"/>
          </p:cNvSpPr>
          <p:nvPr>
            <p:ph type="dt" idx="1"/>
          </p:nvPr>
        </p:nvSpPr>
        <p:spPr/>
        <p:txBody>
          <a:bodyPr/>
          <a:lstStyle/>
          <a:p>
            <a:fld id="{48B238E1-47F8-6647-82A4-94624CC0077A}" type="datetime1">
              <a:rPr lang="da-DK" smtClean="0"/>
              <a:t>03-10-2025</a:t>
            </a:fld>
            <a:endParaRPr lang="en-US"/>
          </a:p>
        </p:txBody>
      </p:sp>
      <p:sp>
        <p:nvSpPr>
          <p:cNvPr id="6" name="Footer Placeholder 5">
            <a:extLst>
              <a:ext uri="{FF2B5EF4-FFF2-40B4-BE49-F238E27FC236}">
                <a16:creationId xmlns:a16="http://schemas.microsoft.com/office/drawing/2014/main" id="{5B442841-C34F-B4D5-D09B-CE3DAA57403A}"/>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C6F55D13-1D2F-F489-2969-0A878FA4A980}"/>
              </a:ext>
            </a:extLst>
          </p:cNvPr>
          <p:cNvSpPr>
            <a:spLocks noGrp="1"/>
          </p:cNvSpPr>
          <p:nvPr>
            <p:ph type="sldNum" sz="quarter" idx="5"/>
          </p:nvPr>
        </p:nvSpPr>
        <p:spPr/>
        <p:txBody>
          <a:bodyPr/>
          <a:lstStyle/>
          <a:p>
            <a:fld id="{D4145C21-BD28-5443-B79E-803A1768F527}" type="slidenum">
              <a:rPr lang="en-US" smtClean="0"/>
              <a:pPr/>
              <a:t>1</a:t>
            </a:fld>
            <a:endParaRPr lang="en-US"/>
          </a:p>
        </p:txBody>
      </p:sp>
    </p:spTree>
    <p:extLst>
      <p:ext uri="{BB962C8B-B14F-4D97-AF65-F5344CB8AC3E}">
        <p14:creationId xmlns:p14="http://schemas.microsoft.com/office/powerpoint/2010/main" val="3687822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https://eur-lex.europa.eu/eli/dir/2014/53/2024-12-28</a:t>
            </a:r>
          </a:p>
        </p:txBody>
      </p:sp>
      <p:sp>
        <p:nvSpPr>
          <p:cNvPr id="4" name="Pladsholder til slidenummer 3"/>
          <p:cNvSpPr>
            <a:spLocks noGrp="1"/>
          </p:cNvSpPr>
          <p:nvPr>
            <p:ph type="sldNum" sz="quarter" idx="5"/>
          </p:nvPr>
        </p:nvSpPr>
        <p:spPr/>
        <p:txBody>
          <a:bodyPr/>
          <a:lstStyle/>
          <a:p>
            <a:fld id="{05BF29A2-4FD5-4341-8EB7-C2CDDFE66A51}" type="slidenum">
              <a:rPr lang="da-DK" smtClean="0"/>
              <a:t>27</a:t>
            </a:fld>
            <a:endParaRPr lang="da-DK"/>
          </a:p>
        </p:txBody>
      </p:sp>
    </p:spTree>
    <p:extLst>
      <p:ext uri="{BB962C8B-B14F-4D97-AF65-F5344CB8AC3E}">
        <p14:creationId xmlns:p14="http://schemas.microsoft.com/office/powerpoint/2010/main" val="2408387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55613" y="719138"/>
            <a:ext cx="6403975" cy="3602037"/>
          </a:xfrm>
        </p:spPr>
      </p:sp>
      <p:sp>
        <p:nvSpPr>
          <p:cNvPr id="3" name="Pladsholder til noter 2"/>
          <p:cNvSpPr>
            <a:spLocks noGrp="1"/>
          </p:cNvSpPr>
          <p:nvPr>
            <p:ph type="body" idx="1"/>
          </p:nvPr>
        </p:nvSpPr>
        <p:spPr/>
        <p:txBody>
          <a:bodyPr/>
          <a:lstStyle/>
          <a:p>
            <a:endParaRPr lang="da-DK" dirty="0"/>
          </a:p>
        </p:txBody>
      </p:sp>
    </p:spTree>
    <p:extLst>
      <p:ext uri="{BB962C8B-B14F-4D97-AF65-F5344CB8AC3E}">
        <p14:creationId xmlns:p14="http://schemas.microsoft.com/office/powerpoint/2010/main" val="3995184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3783A-F013-9849-58E7-C874EB971619}"/>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2C0F40B3-B5A0-AA27-7490-113FD83F0C17}"/>
              </a:ext>
            </a:extLst>
          </p:cNvPr>
          <p:cNvSpPr>
            <a:spLocks noGrp="1" noRot="1" noChangeAspect="1"/>
          </p:cNvSpPr>
          <p:nvPr>
            <p:ph type="sldImg"/>
          </p:nvPr>
        </p:nvSpPr>
        <p:spPr/>
      </p:sp>
      <p:sp>
        <p:nvSpPr>
          <p:cNvPr id="3" name="Pladsholder til noter 2">
            <a:extLst>
              <a:ext uri="{FF2B5EF4-FFF2-40B4-BE49-F238E27FC236}">
                <a16:creationId xmlns:a16="http://schemas.microsoft.com/office/drawing/2014/main" id="{B2F061DE-FEFC-4CCC-3834-4A406B8E5F44}"/>
              </a:ext>
            </a:extLst>
          </p:cNvPr>
          <p:cNvSpPr>
            <a:spLocks noGrp="1"/>
          </p:cNvSpPr>
          <p:nvPr>
            <p:ph type="body" idx="1"/>
          </p:nvPr>
        </p:nvSpPr>
        <p:spPr/>
        <p:txBody>
          <a:bodyPr/>
          <a:lstStyle/>
          <a:p>
            <a:r>
              <a:rPr lang="da-DK" dirty="0"/>
              <a:t>https://eur-lex.europa.eu/eli/dir/2014/53/2024-12-28</a:t>
            </a:r>
          </a:p>
        </p:txBody>
      </p:sp>
      <p:sp>
        <p:nvSpPr>
          <p:cNvPr id="4" name="Pladsholder til slidenummer 3">
            <a:extLst>
              <a:ext uri="{FF2B5EF4-FFF2-40B4-BE49-F238E27FC236}">
                <a16:creationId xmlns:a16="http://schemas.microsoft.com/office/drawing/2014/main" id="{D3640469-92C4-8BC4-1C6D-A1B2CB539EDE}"/>
              </a:ext>
            </a:extLst>
          </p:cNvPr>
          <p:cNvSpPr>
            <a:spLocks noGrp="1"/>
          </p:cNvSpPr>
          <p:nvPr>
            <p:ph type="sldNum" sz="quarter" idx="5"/>
          </p:nvPr>
        </p:nvSpPr>
        <p:spPr/>
        <p:txBody>
          <a:bodyPr/>
          <a:lstStyle/>
          <a:p>
            <a:fld id="{05BF29A2-4FD5-4341-8EB7-C2CDDFE66A51}" type="slidenum">
              <a:rPr lang="da-DK" smtClean="0"/>
              <a:t>29</a:t>
            </a:fld>
            <a:endParaRPr lang="da-DK"/>
          </a:p>
        </p:txBody>
      </p:sp>
    </p:spTree>
    <p:extLst>
      <p:ext uri="{BB962C8B-B14F-4D97-AF65-F5344CB8AC3E}">
        <p14:creationId xmlns:p14="http://schemas.microsoft.com/office/powerpoint/2010/main" val="4116408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Sikkerhed vs. compliance</a:t>
            </a:r>
          </a:p>
        </p:txBody>
      </p:sp>
      <p:sp>
        <p:nvSpPr>
          <p:cNvPr id="4" name="Pladsholder til slidenummer 3"/>
          <p:cNvSpPr>
            <a:spLocks noGrp="1"/>
          </p:cNvSpPr>
          <p:nvPr>
            <p:ph type="sldNum" sz="quarter" idx="5"/>
          </p:nvPr>
        </p:nvSpPr>
        <p:spPr/>
        <p:txBody>
          <a:bodyPr/>
          <a:lstStyle/>
          <a:p>
            <a:fld id="{05BF29A2-4FD5-4341-8EB7-C2CDDFE66A51}" type="slidenum">
              <a:rPr lang="da-DK" smtClean="0"/>
              <a:t>30</a:t>
            </a:fld>
            <a:endParaRPr lang="da-DK"/>
          </a:p>
        </p:txBody>
      </p:sp>
    </p:spTree>
    <p:extLst>
      <p:ext uri="{BB962C8B-B14F-4D97-AF65-F5344CB8AC3E}">
        <p14:creationId xmlns:p14="http://schemas.microsoft.com/office/powerpoint/2010/main" val="1023086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4B26A-1644-E437-EBD6-7A7793BDEC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819E9F-0A80-B18F-E69D-F8F716E019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07756A-76FE-CF88-D2F9-A4C195FAB914}"/>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6528EA27-8BEF-4CE7-C2B9-7D950E9F7056}"/>
              </a:ext>
            </a:extLst>
          </p:cNvPr>
          <p:cNvSpPr>
            <a:spLocks noGrp="1"/>
          </p:cNvSpPr>
          <p:nvPr>
            <p:ph type="sldNum" sz="quarter" idx="5"/>
          </p:nvPr>
        </p:nvSpPr>
        <p:spPr/>
        <p:txBody>
          <a:bodyPr/>
          <a:lstStyle/>
          <a:p>
            <a:fld id="{05BF29A2-4FD5-4341-8EB7-C2CDDFE66A51}" type="slidenum">
              <a:rPr lang="da-DK" smtClean="0"/>
              <a:t>60</a:t>
            </a:fld>
            <a:endParaRPr lang="da-DK"/>
          </a:p>
        </p:txBody>
      </p:sp>
    </p:spTree>
    <p:extLst>
      <p:ext uri="{BB962C8B-B14F-4D97-AF65-F5344CB8AC3E}">
        <p14:creationId xmlns:p14="http://schemas.microsoft.com/office/powerpoint/2010/main" val="3214567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05BF29A2-4FD5-4341-8EB7-C2CDDFE66A51}" type="slidenum">
              <a:rPr lang="da-DK" smtClean="0"/>
              <a:t>61</a:t>
            </a:fld>
            <a:endParaRPr lang="da-DK"/>
          </a:p>
        </p:txBody>
      </p:sp>
    </p:spTree>
    <p:extLst>
      <p:ext uri="{BB962C8B-B14F-4D97-AF65-F5344CB8AC3E}">
        <p14:creationId xmlns:p14="http://schemas.microsoft.com/office/powerpoint/2010/main" val="1357235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RPO: f.eks. 4 timers data</a:t>
            </a:r>
          </a:p>
          <a:p>
            <a:r>
              <a:rPr lang="da-DK" dirty="0"/>
              <a:t>RTO: f.eks. 1 dags nedetid</a:t>
            </a:r>
          </a:p>
        </p:txBody>
      </p:sp>
      <p:sp>
        <p:nvSpPr>
          <p:cNvPr id="4" name="Slide Number Placeholder 3"/>
          <p:cNvSpPr>
            <a:spLocks noGrp="1"/>
          </p:cNvSpPr>
          <p:nvPr>
            <p:ph type="sldNum" sz="quarter" idx="5"/>
          </p:nvPr>
        </p:nvSpPr>
        <p:spPr/>
        <p:txBody>
          <a:bodyPr/>
          <a:lstStyle/>
          <a:p>
            <a:fld id="{05BF29A2-4FD5-4341-8EB7-C2CDDFE66A51}" type="slidenum">
              <a:rPr lang="da-DK" smtClean="0"/>
              <a:t>66</a:t>
            </a:fld>
            <a:endParaRPr lang="da-DK"/>
          </a:p>
        </p:txBody>
      </p:sp>
    </p:spTree>
    <p:extLst>
      <p:ext uri="{BB962C8B-B14F-4D97-AF65-F5344CB8AC3E}">
        <p14:creationId xmlns:p14="http://schemas.microsoft.com/office/powerpoint/2010/main" val="1858830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noProof="0"/>
              <a:t>Der er mange standarder. Nogle burger 5, 6 eller 7 faser.</a:t>
            </a:r>
          </a:p>
          <a:p>
            <a:r>
              <a:rPr lang="da-DK" noProof="0"/>
              <a:t>Jeg foretrækker at bruge 6</a:t>
            </a:r>
          </a:p>
          <a:p>
            <a:r>
              <a:rPr lang="da-DK" noProof="0"/>
              <a:t>Groft sagt, kan disse 6 inddeles I tre typer: før, under og efter en hændelse.</a:t>
            </a:r>
          </a:p>
          <a:p>
            <a:r>
              <a:rPr lang="da-DK" noProof="0"/>
              <a:t>Det er vigtigt at understrege, at disse 6 faser ikke er 100% sekventielle, særligt “under” faserne, 2, 3, 4 og 5:</a:t>
            </a:r>
          </a:p>
          <a:p>
            <a:r>
              <a:rPr lang="da-DK" noProof="0"/>
              <a:t>Disse fire faser kører med interne ‘feedback loops’. </a:t>
            </a:r>
            <a:r>
              <a:rPr lang="da-DK" noProof="0" err="1"/>
              <a:t>Containment</a:t>
            </a:r>
            <a:r>
              <a:rPr lang="da-DK" noProof="0"/>
              <a:t> startes </a:t>
            </a:r>
            <a:r>
              <a:rPr lang="da-DK" noProof="0" err="1"/>
              <a:t>f.eks</a:t>
            </a:r>
            <a:r>
              <a:rPr lang="da-DK" noProof="0"/>
              <a:t> ofte op allerede imens fase 2 er I gang og analysen forløber ofte parallelt med de andre aktiviteter.</a:t>
            </a:r>
          </a:p>
          <a:p>
            <a:endParaRPr lang="da-DK" noProof="0"/>
          </a:p>
          <a:p>
            <a:r>
              <a:rPr lang="da-DK" noProof="0"/>
              <a:t>Vigtig point: IR planlægning er en livscyklus: Post-incident aktiviteter skal munde ud i tiltag og aktiviteter som indgår i fase 1 som forberedelse til næste hændelse. </a:t>
            </a:r>
          </a:p>
          <a:p>
            <a:r>
              <a:rPr lang="da-DK" noProof="0"/>
              <a:t>IR arbejder er derfor IKKE en engangsøvelse. Undgå at lav planerne, øve dem én gang, og så placere dem i en skuffe uden at se på dem igen.</a:t>
            </a:r>
          </a:p>
          <a:p>
            <a:endParaRPr lang="da-DK"/>
          </a:p>
          <a:p>
            <a:r>
              <a:rPr lang="da-DK"/>
              <a:t>NIS2 kræver hændelses indberetning</a:t>
            </a:r>
          </a:p>
        </p:txBody>
      </p:sp>
      <p:sp>
        <p:nvSpPr>
          <p:cNvPr id="4" name="Slide Number Placeholder 3"/>
          <p:cNvSpPr>
            <a:spLocks noGrp="1"/>
          </p:cNvSpPr>
          <p:nvPr>
            <p:ph type="sldNum" sz="quarter" idx="5"/>
          </p:nvPr>
        </p:nvSpPr>
        <p:spPr/>
        <p:txBody>
          <a:bodyPr/>
          <a:lstStyle/>
          <a:p>
            <a:fld id="{05BF29A2-4FD5-4341-8EB7-C2CDDFE66A51}" type="slidenum">
              <a:rPr lang="da-DK" smtClean="0"/>
              <a:t>69</a:t>
            </a:fld>
            <a:endParaRPr lang="da-DK"/>
          </a:p>
        </p:txBody>
      </p:sp>
    </p:spTree>
    <p:extLst>
      <p:ext uri="{BB962C8B-B14F-4D97-AF65-F5344CB8AC3E}">
        <p14:creationId xmlns:p14="http://schemas.microsoft.com/office/powerpoint/2010/main" val="1991828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Not all roles are relevant for all incident types</a:t>
            </a:r>
          </a:p>
          <a:p>
            <a:r>
              <a:rPr lang="en-GB"/>
              <a:t>Some roles are optional, e.g. forensic analysts may be brought from external consultants, IR team may be outsourced. Not all orgs. Has dedicated PR and Legal counsel.</a:t>
            </a:r>
          </a:p>
          <a:p>
            <a:r>
              <a:rPr lang="en-GB"/>
              <a:t>Not all organisations will have different staff members for each role – some will have multiple roles on the same IR members.</a:t>
            </a:r>
            <a:endParaRPr lang="da-DK"/>
          </a:p>
          <a:p>
            <a:endParaRPr lang="da-DK"/>
          </a:p>
        </p:txBody>
      </p:sp>
      <p:sp>
        <p:nvSpPr>
          <p:cNvPr id="4" name="Slide Number Placeholder 3"/>
          <p:cNvSpPr>
            <a:spLocks noGrp="1"/>
          </p:cNvSpPr>
          <p:nvPr>
            <p:ph type="sldNum" sz="quarter" idx="5"/>
          </p:nvPr>
        </p:nvSpPr>
        <p:spPr/>
        <p:txBody>
          <a:bodyPr/>
          <a:lstStyle/>
          <a:p>
            <a:fld id="{05BF29A2-4FD5-4341-8EB7-C2CDDFE66A51}" type="slidenum">
              <a:rPr lang="da-DK" smtClean="0"/>
              <a:t>70</a:t>
            </a:fld>
            <a:endParaRPr lang="da-DK"/>
          </a:p>
        </p:txBody>
      </p:sp>
    </p:spTree>
    <p:extLst>
      <p:ext uri="{BB962C8B-B14F-4D97-AF65-F5344CB8AC3E}">
        <p14:creationId xmlns:p14="http://schemas.microsoft.com/office/powerpoint/2010/main" val="3096685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Backup</a:t>
            </a:r>
          </a:p>
          <a:p>
            <a:r>
              <a:rPr lang="en-US" dirty="0"/>
              <a:t>Redundancy </a:t>
            </a:r>
          </a:p>
          <a:p>
            <a:r>
              <a:rPr lang="en-US" dirty="0"/>
              <a:t>How do they contact their byers and suppliers?</a:t>
            </a:r>
          </a:p>
          <a:p>
            <a:r>
              <a:rPr lang="en-US" dirty="0"/>
              <a:t>Accessibility – you need it because one or more of your critical systems are down, so you need to be able to find it without access to those systems. </a:t>
            </a:r>
          </a:p>
          <a:p>
            <a:r>
              <a:rPr lang="en-US" dirty="0"/>
              <a:t>Notice that this plan is likely to contain confidential material, as it might guide an attacker to hit you even harder. </a:t>
            </a:r>
          </a:p>
          <a:p>
            <a:endParaRPr lang="en-US" dirty="0"/>
          </a:p>
          <a:p>
            <a:r>
              <a:rPr lang="en-US" dirty="0"/>
              <a:t>There is a template for this</a:t>
            </a:r>
          </a:p>
          <a:p>
            <a:endParaRPr lang="da-DK" dirty="0"/>
          </a:p>
        </p:txBody>
      </p:sp>
      <p:sp>
        <p:nvSpPr>
          <p:cNvPr id="4" name="Slide Number Placeholder 3"/>
          <p:cNvSpPr>
            <a:spLocks noGrp="1"/>
          </p:cNvSpPr>
          <p:nvPr>
            <p:ph type="sldNum" sz="quarter" idx="5"/>
          </p:nvPr>
        </p:nvSpPr>
        <p:spPr/>
        <p:txBody>
          <a:bodyPr/>
          <a:lstStyle/>
          <a:p>
            <a:fld id="{05BF29A2-4FD5-4341-8EB7-C2CDDFE66A51}" type="slidenum">
              <a:rPr lang="da-DK" smtClean="0"/>
              <a:t>72</a:t>
            </a:fld>
            <a:endParaRPr lang="da-DK"/>
          </a:p>
        </p:txBody>
      </p:sp>
    </p:spTree>
    <p:extLst>
      <p:ext uri="{BB962C8B-B14F-4D97-AF65-F5344CB8AC3E}">
        <p14:creationId xmlns:p14="http://schemas.microsoft.com/office/powerpoint/2010/main" val="1335856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2</a:t>
            </a:fld>
            <a:endParaRPr lang="da-DK"/>
          </a:p>
        </p:txBody>
      </p:sp>
    </p:spTree>
    <p:extLst>
      <p:ext uri="{BB962C8B-B14F-4D97-AF65-F5344CB8AC3E}">
        <p14:creationId xmlns:p14="http://schemas.microsoft.com/office/powerpoint/2010/main" val="3122498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is the systems restored after the crises</a:t>
            </a:r>
          </a:p>
          <a:p>
            <a:endParaRPr lang="en-US" dirty="0"/>
          </a:p>
          <a:p>
            <a:r>
              <a:rPr lang="en-US" dirty="0"/>
              <a:t>Confidential</a:t>
            </a:r>
          </a:p>
          <a:p>
            <a:r>
              <a:rPr lang="en-US" dirty="0"/>
              <a:t>Preferably stand alone </a:t>
            </a:r>
          </a:p>
          <a:p>
            <a:r>
              <a:rPr lang="en-US" dirty="0"/>
              <a:t>Reasonably accessible</a:t>
            </a:r>
          </a:p>
          <a:p>
            <a:r>
              <a:rPr lang="en-US" dirty="0"/>
              <a:t>Should be doable within the time assessed in the risk analysis</a:t>
            </a:r>
          </a:p>
          <a:p>
            <a:endParaRPr lang="da-DK" dirty="0"/>
          </a:p>
        </p:txBody>
      </p:sp>
      <p:sp>
        <p:nvSpPr>
          <p:cNvPr id="4" name="Slide Number Placeholder 3"/>
          <p:cNvSpPr>
            <a:spLocks noGrp="1"/>
          </p:cNvSpPr>
          <p:nvPr>
            <p:ph type="sldNum" sz="quarter" idx="5"/>
          </p:nvPr>
        </p:nvSpPr>
        <p:spPr/>
        <p:txBody>
          <a:bodyPr/>
          <a:lstStyle/>
          <a:p>
            <a:fld id="{05BF29A2-4FD5-4341-8EB7-C2CDDFE66A51}" type="slidenum">
              <a:rPr lang="da-DK" smtClean="0"/>
              <a:t>73</a:t>
            </a:fld>
            <a:endParaRPr lang="da-DK"/>
          </a:p>
        </p:txBody>
      </p:sp>
    </p:spTree>
    <p:extLst>
      <p:ext uri="{BB962C8B-B14F-4D97-AF65-F5344CB8AC3E}">
        <p14:creationId xmlns:p14="http://schemas.microsoft.com/office/powerpoint/2010/main" val="3758469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Eskalering er </a:t>
            </a:r>
            <a:r>
              <a:rPr lang="da-DK" err="1"/>
              <a:t>hierakiet</a:t>
            </a:r>
            <a:r>
              <a:rPr lang="da-DK"/>
              <a:t>/rækkefølgen på kommunikation så hændelse bliver kommunikeret til de rette mennesker (dem der skal håndtere, rapportere og have ansvar)</a:t>
            </a:r>
          </a:p>
        </p:txBody>
      </p:sp>
      <p:sp>
        <p:nvSpPr>
          <p:cNvPr id="4" name="Slide Number Placeholder 3"/>
          <p:cNvSpPr>
            <a:spLocks noGrp="1"/>
          </p:cNvSpPr>
          <p:nvPr>
            <p:ph type="sldNum" sz="quarter" idx="5"/>
          </p:nvPr>
        </p:nvSpPr>
        <p:spPr/>
        <p:txBody>
          <a:bodyPr/>
          <a:lstStyle/>
          <a:p>
            <a:fld id="{05BF29A2-4FD5-4341-8EB7-C2CDDFE66A51}" type="slidenum">
              <a:rPr lang="da-DK" smtClean="0"/>
              <a:t>75</a:t>
            </a:fld>
            <a:endParaRPr lang="da-DK"/>
          </a:p>
        </p:txBody>
      </p:sp>
    </p:spTree>
    <p:extLst>
      <p:ext uri="{BB962C8B-B14F-4D97-AF65-F5344CB8AC3E}">
        <p14:creationId xmlns:p14="http://schemas.microsoft.com/office/powerpoint/2010/main" val="2229268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2.1 Roller og ansvar</a:t>
            </a:r>
          </a:p>
          <a:p>
            <a:r>
              <a:rPr lang="da-DK" dirty="0"/>
              <a:t>2.2 Kontaktlister</a:t>
            </a:r>
            <a:endParaRPr lang="da-DK"/>
          </a:p>
          <a:p>
            <a:endParaRPr lang="da-DK"/>
          </a:p>
          <a:p>
            <a:r>
              <a:rPr lang="da-DK" dirty="0"/>
              <a:t>3.1 Eskalering</a:t>
            </a:r>
          </a:p>
          <a:p>
            <a:r>
              <a:rPr lang="da-DK" dirty="0"/>
              <a:t>3.2 Kommunikation</a:t>
            </a:r>
          </a:p>
          <a:p>
            <a:r>
              <a:rPr lang="da-DK" dirty="0"/>
              <a:t>3.3 Nødplaner for systemer og deres forretningsunderstøttelse</a:t>
            </a:r>
          </a:p>
          <a:p>
            <a:endParaRPr lang="da-DK" dirty="0"/>
          </a:p>
          <a:p>
            <a:r>
              <a:rPr lang="da-DK" dirty="0"/>
              <a:t>3.4 Retablering</a:t>
            </a:r>
          </a:p>
          <a:p>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5.1 Distribution og opbevaring</a:t>
            </a:r>
          </a:p>
          <a:p>
            <a:endParaRPr lang="da-DK" dirty="0"/>
          </a:p>
          <a:p>
            <a:r>
              <a:rPr lang="da-DK" dirty="0"/>
              <a:t>6.1 Kontaktlister Bilag A</a:t>
            </a:r>
          </a:p>
          <a:p>
            <a:r>
              <a:rPr lang="da-DK" dirty="0"/>
              <a:t>6.2 Overblik over nødplaner Bilag B</a:t>
            </a:r>
          </a:p>
          <a:p>
            <a:r>
              <a:rPr lang="da-DK" dirty="0"/>
              <a:t>6.3 Nødplan Bilag </a:t>
            </a:r>
            <a:r>
              <a:rPr lang="da-DK" dirty="0" err="1"/>
              <a:t>Bx.</a:t>
            </a:r>
            <a:r>
              <a:rPr lang="da-DK" err="1"/>
              <a:t>x</a:t>
            </a:r>
            <a:endParaRPr lang="da-DK" dirty="0"/>
          </a:p>
          <a:p>
            <a:r>
              <a:rPr lang="da-DK" dirty="0"/>
              <a:t>6.4 Action </a:t>
            </a:r>
            <a:r>
              <a:rPr lang="da-DK" dirty="0" err="1"/>
              <a:t>cards</a:t>
            </a:r>
            <a:r>
              <a:rPr lang="da-DK" dirty="0"/>
              <a:t> Bilag C</a:t>
            </a:r>
          </a:p>
          <a:p>
            <a:r>
              <a:rPr lang="da-DK" dirty="0"/>
              <a:t>6.5 Beredskabslog Bilag D</a:t>
            </a:r>
          </a:p>
          <a:p>
            <a:endParaRPr lang="da-DK" dirty="0"/>
          </a:p>
          <a:p>
            <a:endParaRPr lang="da-DK" dirty="0"/>
          </a:p>
        </p:txBody>
      </p:sp>
      <p:sp>
        <p:nvSpPr>
          <p:cNvPr id="4" name="Slide Number Placeholder 3"/>
          <p:cNvSpPr>
            <a:spLocks noGrp="1"/>
          </p:cNvSpPr>
          <p:nvPr>
            <p:ph type="sldNum" sz="quarter" idx="5"/>
          </p:nvPr>
        </p:nvSpPr>
        <p:spPr/>
        <p:txBody>
          <a:bodyPr/>
          <a:lstStyle/>
          <a:p>
            <a:fld id="{05BF29A2-4FD5-4341-8EB7-C2CDDFE66A51}" type="slidenum">
              <a:rPr lang="da-DK" smtClean="0"/>
              <a:t>76</a:t>
            </a:fld>
            <a:endParaRPr lang="da-DK"/>
          </a:p>
        </p:txBody>
      </p:sp>
    </p:spTree>
    <p:extLst>
      <p:ext uri="{BB962C8B-B14F-4D97-AF65-F5344CB8AC3E}">
        <p14:creationId xmlns:p14="http://schemas.microsoft.com/office/powerpoint/2010/main" val="23592057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05BF29A2-4FD5-4341-8EB7-C2CDDFE66A51}" type="slidenum">
              <a:rPr lang="da-DK" smtClean="0"/>
              <a:t>78</a:t>
            </a:fld>
            <a:endParaRPr lang="da-DK"/>
          </a:p>
        </p:txBody>
      </p:sp>
    </p:spTree>
    <p:extLst>
      <p:ext uri="{BB962C8B-B14F-4D97-AF65-F5344CB8AC3E}">
        <p14:creationId xmlns:p14="http://schemas.microsoft.com/office/powerpoint/2010/main" val="1018092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AB001-4BF4-41DD-FA29-95740DDC2196}"/>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1B882049-9346-CC08-834F-C54FAF915E85}"/>
              </a:ext>
            </a:extLst>
          </p:cNvPr>
          <p:cNvSpPr>
            <a:spLocks noGrp="1" noRot="1" noChangeAspect="1"/>
          </p:cNvSpPr>
          <p:nvPr>
            <p:ph type="sldImg"/>
          </p:nvPr>
        </p:nvSpPr>
        <p:spPr/>
      </p:sp>
      <p:sp>
        <p:nvSpPr>
          <p:cNvPr id="3" name="Pladsholder til noter 2">
            <a:extLst>
              <a:ext uri="{FF2B5EF4-FFF2-40B4-BE49-F238E27FC236}">
                <a16:creationId xmlns:a16="http://schemas.microsoft.com/office/drawing/2014/main" id="{1DE0446E-E682-7F54-0E10-96368125C7AB}"/>
              </a:ext>
            </a:extLst>
          </p:cNvPr>
          <p:cNvSpPr>
            <a:spLocks noGrp="1"/>
          </p:cNvSpPr>
          <p:nvPr>
            <p:ph type="body" idx="1"/>
          </p:nvPr>
        </p:nvSpPr>
        <p:spPr/>
        <p:txBody>
          <a:bodyPr/>
          <a:lstStyle/>
          <a:p>
            <a:r>
              <a:rPr lang="da-DK" dirty="0"/>
              <a:t>https://eur-lex.europa.eu/eli/dir/2014/53/2024-12-28</a:t>
            </a:r>
          </a:p>
        </p:txBody>
      </p:sp>
      <p:sp>
        <p:nvSpPr>
          <p:cNvPr id="4" name="Pladsholder til slidenummer 3">
            <a:extLst>
              <a:ext uri="{FF2B5EF4-FFF2-40B4-BE49-F238E27FC236}">
                <a16:creationId xmlns:a16="http://schemas.microsoft.com/office/drawing/2014/main" id="{8E47A45C-C8DC-77EE-23C2-B41E46D385F0}"/>
              </a:ext>
            </a:extLst>
          </p:cNvPr>
          <p:cNvSpPr>
            <a:spLocks noGrp="1"/>
          </p:cNvSpPr>
          <p:nvPr>
            <p:ph type="sldNum" sz="quarter" idx="5"/>
          </p:nvPr>
        </p:nvSpPr>
        <p:spPr/>
        <p:txBody>
          <a:bodyPr/>
          <a:lstStyle/>
          <a:p>
            <a:fld id="{05BF29A2-4FD5-4341-8EB7-C2CDDFE66A51}" type="slidenum">
              <a:rPr lang="da-DK" smtClean="0"/>
              <a:t>3</a:t>
            </a:fld>
            <a:endParaRPr lang="da-DK"/>
          </a:p>
        </p:txBody>
      </p:sp>
    </p:spTree>
    <p:extLst>
      <p:ext uri="{BB962C8B-B14F-4D97-AF65-F5344CB8AC3E}">
        <p14:creationId xmlns:p14="http://schemas.microsoft.com/office/powerpoint/2010/main" val="106609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9AFD0-4D75-3CCD-B372-862F719CAA83}"/>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DDAA8AD6-836A-433B-7290-E37372800830}"/>
              </a:ext>
            </a:extLst>
          </p:cNvPr>
          <p:cNvSpPr>
            <a:spLocks noGrp="1" noRot="1" noChangeAspect="1"/>
          </p:cNvSpPr>
          <p:nvPr>
            <p:ph type="sldImg"/>
          </p:nvPr>
        </p:nvSpPr>
        <p:spPr/>
      </p:sp>
      <p:sp>
        <p:nvSpPr>
          <p:cNvPr id="3" name="Pladsholder til noter 2">
            <a:extLst>
              <a:ext uri="{FF2B5EF4-FFF2-40B4-BE49-F238E27FC236}">
                <a16:creationId xmlns:a16="http://schemas.microsoft.com/office/drawing/2014/main" id="{188C6D96-19ED-D169-735A-4FC2E7972A73}"/>
              </a:ext>
            </a:extLst>
          </p:cNvPr>
          <p:cNvSpPr>
            <a:spLocks noGrp="1"/>
          </p:cNvSpPr>
          <p:nvPr>
            <p:ph type="body" idx="1"/>
          </p:nvPr>
        </p:nvSpPr>
        <p:spPr/>
        <p:txBody>
          <a:bodyPr/>
          <a:lstStyle/>
          <a:p>
            <a:r>
              <a:rPr lang="da-DK" dirty="0"/>
              <a:t>https://eur-lex.europa.eu/eli/dir/2014/53/2024-12-28</a:t>
            </a:r>
          </a:p>
        </p:txBody>
      </p:sp>
      <p:sp>
        <p:nvSpPr>
          <p:cNvPr id="4" name="Pladsholder til slidenummer 3">
            <a:extLst>
              <a:ext uri="{FF2B5EF4-FFF2-40B4-BE49-F238E27FC236}">
                <a16:creationId xmlns:a16="http://schemas.microsoft.com/office/drawing/2014/main" id="{2D828077-7334-64E6-1202-D3F18AC69F44}"/>
              </a:ext>
            </a:extLst>
          </p:cNvPr>
          <p:cNvSpPr>
            <a:spLocks noGrp="1"/>
          </p:cNvSpPr>
          <p:nvPr>
            <p:ph type="sldNum" sz="quarter" idx="5"/>
          </p:nvPr>
        </p:nvSpPr>
        <p:spPr/>
        <p:txBody>
          <a:bodyPr/>
          <a:lstStyle/>
          <a:p>
            <a:fld id="{05BF29A2-4FD5-4341-8EB7-C2CDDFE66A51}" type="slidenum">
              <a:rPr lang="da-DK" smtClean="0"/>
              <a:t>4</a:t>
            </a:fld>
            <a:endParaRPr lang="da-DK"/>
          </a:p>
        </p:txBody>
      </p:sp>
    </p:spTree>
    <p:extLst>
      <p:ext uri="{BB962C8B-B14F-4D97-AF65-F5344CB8AC3E}">
        <p14:creationId xmlns:p14="http://schemas.microsoft.com/office/powerpoint/2010/main" val="121704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48B238E1-47F8-6647-82A4-94624CC0077A}" type="datetime1">
              <a:rPr lang="da-DK" smtClean="0"/>
              <a:t>03-10-2025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4145C21-BD28-5443-B79E-803A1768F527}" type="slidenum">
              <a:rPr lang="en-US" smtClean="0"/>
              <a:pPr/>
              <a:t>5</a:t>
            </a:fld>
            <a:endParaRPr lang="en-US"/>
          </a:p>
        </p:txBody>
      </p:sp>
    </p:spTree>
    <p:extLst>
      <p:ext uri="{BB962C8B-B14F-4D97-AF65-F5344CB8AC3E}">
        <p14:creationId xmlns:p14="http://schemas.microsoft.com/office/powerpoint/2010/main" val="1217974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55613" y="719138"/>
            <a:ext cx="6403975" cy="3602037"/>
          </a:xfrm>
        </p:spPr>
      </p:sp>
      <p:sp>
        <p:nvSpPr>
          <p:cNvPr id="3" name="Pladsholder til noter 2"/>
          <p:cNvSpPr>
            <a:spLocks noGrp="1"/>
          </p:cNvSpPr>
          <p:nvPr>
            <p:ph type="body" idx="1"/>
          </p:nvPr>
        </p:nvSpPr>
        <p:spPr/>
        <p:txBody>
          <a:bodyPr/>
          <a:lstStyle/>
          <a:p>
            <a:endParaRPr lang="da-DK"/>
          </a:p>
        </p:txBody>
      </p:sp>
    </p:spTree>
    <p:extLst>
      <p:ext uri="{BB962C8B-B14F-4D97-AF65-F5344CB8AC3E}">
        <p14:creationId xmlns:p14="http://schemas.microsoft.com/office/powerpoint/2010/main" val="3154205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2716F-6729-6E83-B5C9-0720858C4D89}"/>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0B9889AD-5D69-0D63-A035-0447977E6D00}"/>
              </a:ext>
            </a:extLst>
          </p:cNvPr>
          <p:cNvSpPr>
            <a:spLocks noGrp="1" noRot="1" noChangeAspect="1"/>
          </p:cNvSpPr>
          <p:nvPr>
            <p:ph type="sldImg"/>
          </p:nvPr>
        </p:nvSpPr>
        <p:spPr>
          <a:xfrm>
            <a:off x="455613" y="719138"/>
            <a:ext cx="6403975" cy="3602037"/>
          </a:xfrm>
        </p:spPr>
      </p:sp>
      <p:sp>
        <p:nvSpPr>
          <p:cNvPr id="3" name="Pladsholder til noter 2">
            <a:extLst>
              <a:ext uri="{FF2B5EF4-FFF2-40B4-BE49-F238E27FC236}">
                <a16:creationId xmlns:a16="http://schemas.microsoft.com/office/drawing/2014/main" id="{B77472BB-9543-835B-ED4B-6554FEA1678E}"/>
              </a:ext>
            </a:extLst>
          </p:cNvPr>
          <p:cNvSpPr>
            <a:spLocks noGrp="1"/>
          </p:cNvSpPr>
          <p:nvPr>
            <p:ph type="body" idx="1"/>
          </p:nvPr>
        </p:nvSpPr>
        <p:spPr/>
        <p:txBody>
          <a:bodyPr/>
          <a:lstStyle/>
          <a:p>
            <a:r>
              <a:rPr lang="en-US"/>
              <a:t>We’ll look at the actual requirements later</a:t>
            </a:r>
            <a:endParaRPr lang="da-DK"/>
          </a:p>
        </p:txBody>
      </p:sp>
    </p:spTree>
    <p:extLst>
      <p:ext uri="{BB962C8B-B14F-4D97-AF65-F5344CB8AC3E}">
        <p14:creationId xmlns:p14="http://schemas.microsoft.com/office/powerpoint/2010/main" val="3365008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4CEBD-520C-6D76-298E-203BDE2C7697}"/>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BD703F32-0E8E-8132-8DF8-E0478FA2067F}"/>
              </a:ext>
            </a:extLst>
          </p:cNvPr>
          <p:cNvSpPr>
            <a:spLocks noGrp="1" noRot="1" noChangeAspect="1"/>
          </p:cNvSpPr>
          <p:nvPr>
            <p:ph type="sldImg"/>
          </p:nvPr>
        </p:nvSpPr>
        <p:spPr>
          <a:xfrm>
            <a:off x="455613" y="719138"/>
            <a:ext cx="6403975" cy="3602037"/>
          </a:xfrm>
        </p:spPr>
      </p:sp>
      <p:sp>
        <p:nvSpPr>
          <p:cNvPr id="3" name="Pladsholder til noter 2">
            <a:extLst>
              <a:ext uri="{FF2B5EF4-FFF2-40B4-BE49-F238E27FC236}">
                <a16:creationId xmlns:a16="http://schemas.microsoft.com/office/drawing/2014/main" id="{B9BBEDDF-33CF-0F90-A4BC-4B1478CA28F6}"/>
              </a:ext>
            </a:extLst>
          </p:cNvPr>
          <p:cNvSpPr>
            <a:spLocks noGrp="1"/>
          </p:cNvSpPr>
          <p:nvPr>
            <p:ph type="body" idx="1"/>
          </p:nvPr>
        </p:nvSpPr>
        <p:spPr/>
        <p:txBody>
          <a:bodyPr/>
          <a:lstStyle/>
          <a:p>
            <a:pPr marL="1085850" lvl="2" indent="-171450">
              <a:lnSpc>
                <a:spcPct val="113999"/>
              </a:lnSpc>
              <a:spcBef>
                <a:spcPts val="600"/>
              </a:spcBef>
              <a:buFont typeface="Courier New,monospace"/>
              <a:buChar char="o"/>
            </a:pPr>
            <a:r>
              <a:rPr lang="da-DK" err="1"/>
              <a:t>Could</a:t>
            </a:r>
            <a:r>
              <a:rPr lang="da-DK"/>
              <a:t> the NIS2 </a:t>
            </a:r>
            <a:r>
              <a:rPr lang="da-DK" err="1"/>
              <a:t>requirement</a:t>
            </a:r>
            <a:r>
              <a:rPr lang="da-DK"/>
              <a:t> </a:t>
            </a:r>
            <a:r>
              <a:rPr lang="da-DK" err="1"/>
              <a:t>become</a:t>
            </a:r>
            <a:r>
              <a:rPr lang="da-DK"/>
              <a:t> </a:t>
            </a:r>
            <a:r>
              <a:rPr lang="da-DK" err="1"/>
              <a:t>defacto</a:t>
            </a:r>
            <a:r>
              <a:rPr lang="da-DK"/>
              <a:t> </a:t>
            </a:r>
            <a:r>
              <a:rPr lang="da-DK" err="1"/>
              <a:t>requirements</a:t>
            </a:r>
            <a:r>
              <a:rPr lang="da-DK"/>
              <a:t> for all </a:t>
            </a:r>
            <a:r>
              <a:rPr lang="da-DK" err="1"/>
              <a:t>companies</a:t>
            </a:r>
            <a:r>
              <a:rPr lang="da-DK"/>
              <a:t>?</a:t>
            </a:r>
            <a:endParaRPr lang="en-US"/>
          </a:p>
          <a:p>
            <a:endParaRPr lang="da-DK" dirty="0">
              <a:cs typeface="Calibri"/>
            </a:endParaRPr>
          </a:p>
        </p:txBody>
      </p:sp>
    </p:spTree>
    <p:extLst>
      <p:ext uri="{BB962C8B-B14F-4D97-AF65-F5344CB8AC3E}">
        <p14:creationId xmlns:p14="http://schemas.microsoft.com/office/powerpoint/2010/main" val="1695982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01131-38A6-AD6E-DD0A-918FA8AB8CBE}"/>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3C232697-F19B-FCD1-16A4-983B9075CE75}"/>
              </a:ext>
            </a:extLst>
          </p:cNvPr>
          <p:cNvSpPr>
            <a:spLocks noGrp="1" noRot="1" noChangeAspect="1"/>
          </p:cNvSpPr>
          <p:nvPr>
            <p:ph type="sldImg"/>
          </p:nvPr>
        </p:nvSpPr>
        <p:spPr/>
      </p:sp>
      <p:sp>
        <p:nvSpPr>
          <p:cNvPr id="3" name="Pladsholder til noter 2">
            <a:extLst>
              <a:ext uri="{FF2B5EF4-FFF2-40B4-BE49-F238E27FC236}">
                <a16:creationId xmlns:a16="http://schemas.microsoft.com/office/drawing/2014/main" id="{E6C54471-0583-9C0E-0D66-9063A9F331B3}"/>
              </a:ext>
            </a:extLst>
          </p:cNvPr>
          <p:cNvSpPr>
            <a:spLocks noGrp="1"/>
          </p:cNvSpPr>
          <p:nvPr>
            <p:ph type="body" idx="1"/>
          </p:nvPr>
        </p:nvSpPr>
        <p:spPr/>
        <p:txBody>
          <a:bodyPr/>
          <a:lstStyle/>
          <a:p>
            <a:endParaRPr lang="da-DK" dirty="0"/>
          </a:p>
          <a:p>
            <a:endParaRPr lang="da-DK" dirty="0"/>
          </a:p>
        </p:txBody>
      </p:sp>
      <p:sp>
        <p:nvSpPr>
          <p:cNvPr id="4" name="Pladsholder til slidenummer 3">
            <a:extLst>
              <a:ext uri="{FF2B5EF4-FFF2-40B4-BE49-F238E27FC236}">
                <a16:creationId xmlns:a16="http://schemas.microsoft.com/office/drawing/2014/main" id="{39B58DBC-98DF-D730-6DD6-4D45B3461470}"/>
              </a:ext>
            </a:extLst>
          </p:cNvPr>
          <p:cNvSpPr>
            <a:spLocks noGrp="1"/>
          </p:cNvSpPr>
          <p:nvPr>
            <p:ph type="sldNum" sz="quarter" idx="5"/>
          </p:nvPr>
        </p:nvSpPr>
        <p:spPr/>
        <p:txBody>
          <a:bodyPr/>
          <a:lstStyle/>
          <a:p>
            <a:fld id="{05BF29A2-4FD5-4341-8EB7-C2CDDFE66A51}" type="slidenum">
              <a:rPr lang="da-DK" smtClean="0"/>
              <a:t>25</a:t>
            </a:fld>
            <a:endParaRPr lang="da-DK"/>
          </a:p>
        </p:txBody>
      </p:sp>
    </p:spTree>
    <p:extLst>
      <p:ext uri="{BB962C8B-B14F-4D97-AF65-F5344CB8AC3E}">
        <p14:creationId xmlns:p14="http://schemas.microsoft.com/office/powerpoint/2010/main" val="35543995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FORSIDE ALX GENERISK">
    <p:spTree>
      <p:nvGrpSpPr>
        <p:cNvPr id="1" name=""/>
        <p:cNvGrpSpPr/>
        <p:nvPr/>
      </p:nvGrpSpPr>
      <p:grpSpPr>
        <a:xfrm>
          <a:off x="0" y="0"/>
          <a:ext cx="0" cy="0"/>
          <a:chOff x="0" y="0"/>
          <a:chExt cx="0" cy="0"/>
        </a:xfrm>
      </p:grpSpPr>
      <p:pic>
        <p:nvPicPr>
          <p:cNvPr id="8" name="Billede 7" descr="Et billede, der indeholder kaffekop, krus, bord, bordservice&#10;&#10;AI-genereret indhold kan være ukorrekt.">
            <a:extLst>
              <a:ext uri="{FF2B5EF4-FFF2-40B4-BE49-F238E27FC236}">
                <a16:creationId xmlns:a16="http://schemas.microsoft.com/office/drawing/2014/main" id="{C121535F-D843-EA03-AF0E-364245AE2B78}"/>
              </a:ext>
            </a:extLst>
          </p:cNvPr>
          <p:cNvPicPr>
            <a:picLocks noChangeAspect="1"/>
          </p:cNvPicPr>
          <p:nvPr/>
        </p:nvPicPr>
        <p:blipFill>
          <a:blip r:embed="rId2" cstate="screen">
            <a:extLst>
              <a:ext uri="{28A0092B-C50C-407E-A947-70E740481C1C}">
                <a14:useLocalDpi xmlns:a14="http://schemas.microsoft.com/office/drawing/2010/main"/>
              </a:ext>
            </a:extLst>
          </a:blip>
          <a:srcRect l="-24258" b="-23475"/>
          <a:stretch>
            <a:fillRect/>
          </a:stretch>
        </p:blipFill>
        <p:spPr>
          <a:xfrm>
            <a:off x="2266094" y="0"/>
            <a:ext cx="9925906" cy="5554075"/>
          </a:xfrm>
          <a:prstGeom prst="rect">
            <a:avLst/>
          </a:prstGeom>
        </p:spPr>
      </p:pic>
      <p:pic>
        <p:nvPicPr>
          <p:cNvPr id="5" name="Billede 4" descr="Et billede, der indeholder skærmbillede, blå/nedtrykt, Elektrisk blå, Azurblå&#10;&#10;AI-genereret indhold kan være ukorrekt.">
            <a:extLst>
              <a:ext uri="{FF2B5EF4-FFF2-40B4-BE49-F238E27FC236}">
                <a16:creationId xmlns:a16="http://schemas.microsoft.com/office/drawing/2014/main" id="{7B4FAE05-A2CD-103D-59BB-09F85ED8AD56}"/>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13" name="Billede 4" descr="Et billede, der indeholder Font/skrifttype, Grafik, grafisk design, tekst&#10;&#10;Indhold genereret af kunstig intelligens kan være forkert.">
            <a:extLst>
              <a:ext uri="{FF2B5EF4-FFF2-40B4-BE49-F238E27FC236}">
                <a16:creationId xmlns:a16="http://schemas.microsoft.com/office/drawing/2014/main" id="{90EBBDC6-EA83-1087-88EE-667AEDD548CE}"/>
              </a:ext>
            </a:extLst>
          </p:cNvPr>
          <p:cNvPicPr>
            <a:picLocks noChangeAspect="1"/>
          </p:cNvPicPr>
          <p:nvPr/>
        </p:nvPicPr>
        <p:blipFill>
          <a:blip r:embed="rId4"/>
          <a:srcRect t="-1" r="72325" b="-7017"/>
          <a:stretch/>
        </p:blipFill>
        <p:spPr>
          <a:xfrm>
            <a:off x="457641" y="503182"/>
            <a:ext cx="771134" cy="523875"/>
          </a:xfrm>
          <a:prstGeom prst="rect">
            <a:avLst/>
          </a:prstGeom>
        </p:spPr>
      </p:pic>
      <p:sp>
        <p:nvSpPr>
          <p:cNvPr id="3" name="Parallelogram 11">
            <a:extLst>
              <a:ext uri="{FF2B5EF4-FFF2-40B4-BE49-F238E27FC236}">
                <a16:creationId xmlns:a16="http://schemas.microsoft.com/office/drawing/2014/main" id="{D1622AC6-C6FA-0AE6-713F-8305223C1A5A}"/>
              </a:ext>
            </a:extLst>
          </p:cNvPr>
          <p:cNvSpPr>
            <a:spLocks/>
          </p:cNvSpPr>
          <p:nvPr/>
        </p:nvSpPr>
        <p:spPr>
          <a:xfrm>
            <a:off x="4875597" y="-12359"/>
            <a:ext cx="7320176" cy="6882715"/>
          </a:xfrm>
          <a:custGeom>
            <a:avLst/>
            <a:gdLst>
              <a:gd name="connsiteX0" fmla="*/ 0 w 5685489"/>
              <a:gd name="connsiteY0" fmla="*/ 6858002 h 6858002"/>
              <a:gd name="connsiteX1" fmla="*/ 2953612 w 5685489"/>
              <a:gd name="connsiteY1" fmla="*/ 0 h 6858002"/>
              <a:gd name="connsiteX2" fmla="*/ 5685489 w 5685489"/>
              <a:gd name="connsiteY2" fmla="*/ 0 h 6858002"/>
              <a:gd name="connsiteX3" fmla="*/ 2731877 w 5685489"/>
              <a:gd name="connsiteY3" fmla="*/ 6858002 h 6858002"/>
              <a:gd name="connsiteX4" fmla="*/ 0 w 5685489"/>
              <a:gd name="connsiteY4" fmla="*/ 6858002 h 6858002"/>
              <a:gd name="connsiteX0" fmla="*/ 0 w 6562472"/>
              <a:gd name="connsiteY0" fmla="*/ 6858002 h 6870358"/>
              <a:gd name="connsiteX1" fmla="*/ 2953612 w 6562472"/>
              <a:gd name="connsiteY1" fmla="*/ 0 h 6870358"/>
              <a:gd name="connsiteX2" fmla="*/ 5685489 w 6562472"/>
              <a:gd name="connsiteY2" fmla="*/ 0 h 6870358"/>
              <a:gd name="connsiteX3" fmla="*/ 6562472 w 6562472"/>
              <a:gd name="connsiteY3" fmla="*/ 6870358 h 6870358"/>
              <a:gd name="connsiteX4" fmla="*/ 0 w 6562472"/>
              <a:gd name="connsiteY4" fmla="*/ 6858002 h 6870358"/>
              <a:gd name="connsiteX0" fmla="*/ 0 w 6562472"/>
              <a:gd name="connsiteY0" fmla="*/ 6870359 h 6882715"/>
              <a:gd name="connsiteX1" fmla="*/ 2953612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 name="connsiteX0" fmla="*/ 0 w 6562472"/>
              <a:gd name="connsiteY0" fmla="*/ 6870359 h 6882715"/>
              <a:gd name="connsiteX1" fmla="*/ 2565893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2472" h="6882715">
                <a:moveTo>
                  <a:pt x="0" y="6870359"/>
                </a:moveTo>
                <a:lnTo>
                  <a:pt x="2565893" y="12357"/>
                </a:lnTo>
                <a:lnTo>
                  <a:pt x="6550462" y="0"/>
                </a:lnTo>
                <a:cubicBezTo>
                  <a:pt x="6554465" y="2294238"/>
                  <a:pt x="6558469" y="4588477"/>
                  <a:pt x="6562472" y="6882715"/>
                </a:cubicBezTo>
                <a:lnTo>
                  <a:pt x="0" y="6870359"/>
                </a:lnTo>
                <a:close/>
              </a:path>
            </a:pathLst>
          </a:custGeom>
          <a:solidFill>
            <a:schemeClr val="bg1">
              <a:lumMod val="95000"/>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9" name="Titel 4">
            <a:extLst>
              <a:ext uri="{FF2B5EF4-FFF2-40B4-BE49-F238E27FC236}">
                <a16:creationId xmlns:a16="http://schemas.microsoft.com/office/drawing/2014/main" id="{409FCA8D-9749-854C-AC35-14A1BE86987E}"/>
              </a:ext>
            </a:extLst>
          </p:cNvPr>
          <p:cNvSpPr>
            <a:spLocks noGrp="1"/>
          </p:cNvSpPr>
          <p:nvPr>
            <p:ph type="title"/>
          </p:nvPr>
        </p:nvSpPr>
        <p:spPr>
          <a:xfrm>
            <a:off x="1438382" y="1342793"/>
            <a:ext cx="7926335" cy="2319469"/>
          </a:xfrm>
          <a:prstGeom prst="rect">
            <a:avLst/>
          </a:prstGeom>
        </p:spPr>
        <p:txBody>
          <a:bodyPr wrap="square" anchor="b" anchorCtr="0">
            <a:noAutofit/>
          </a:bodyPr>
          <a:lstStyle>
            <a:lvl1pPr>
              <a:lnSpc>
                <a:spcPct val="100000"/>
              </a:lnSpc>
              <a:defRPr sz="6000" b="0" i="0" cap="none" baseline="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da-DK" noProof="0" dirty="0"/>
          </a:p>
        </p:txBody>
      </p:sp>
      <p:sp>
        <p:nvSpPr>
          <p:cNvPr id="10" name="Undertitel 2">
            <a:extLst>
              <a:ext uri="{FF2B5EF4-FFF2-40B4-BE49-F238E27FC236}">
                <a16:creationId xmlns:a16="http://schemas.microsoft.com/office/drawing/2014/main" id="{72872625-1661-5449-8659-BFA35B14FB32}"/>
              </a:ext>
            </a:extLst>
          </p:cNvPr>
          <p:cNvSpPr>
            <a:spLocks noGrp="1"/>
          </p:cNvSpPr>
          <p:nvPr>
            <p:ph type="subTitle" idx="1"/>
          </p:nvPr>
        </p:nvSpPr>
        <p:spPr>
          <a:xfrm>
            <a:off x="1441448" y="3862793"/>
            <a:ext cx="7926334" cy="635330"/>
          </a:xfrm>
        </p:spPr>
        <p:txBody>
          <a:bodyPr/>
          <a:lstStyle>
            <a:lvl1pPr marL="11113" indent="0" algn="l">
              <a:buNone/>
              <a:tabLst/>
              <a:defRPr sz="16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da-DK" noProof="0" dirty="0"/>
          </a:p>
        </p:txBody>
      </p:sp>
      <p:sp>
        <p:nvSpPr>
          <p:cNvPr id="4" name="Text Placeholder 3">
            <a:extLst>
              <a:ext uri="{FF2B5EF4-FFF2-40B4-BE49-F238E27FC236}">
                <a16:creationId xmlns:a16="http://schemas.microsoft.com/office/drawing/2014/main" id="{7923E330-E0FE-054F-AA05-A7AC62954C75}"/>
              </a:ext>
            </a:extLst>
          </p:cNvPr>
          <p:cNvSpPr>
            <a:spLocks noGrp="1"/>
          </p:cNvSpPr>
          <p:nvPr>
            <p:ph type="body" sz="quarter" idx="10"/>
          </p:nvPr>
        </p:nvSpPr>
        <p:spPr>
          <a:xfrm>
            <a:off x="1438382" y="5022636"/>
            <a:ext cx="7926334" cy="455332"/>
          </a:xfrm>
        </p:spPr>
        <p:txBody>
          <a:bodyPr/>
          <a:lstStyle>
            <a:lvl1pPr>
              <a:buNone/>
              <a:defRPr sz="1200" cap="none" baseline="0">
                <a:solidFill>
                  <a:schemeClr val="bg1"/>
                </a:solidFill>
              </a:defRPr>
            </a:lvl1pPr>
          </a:lstStyle>
          <a:p>
            <a:pPr lvl="0"/>
            <a:r>
              <a:rPr lang="en-US" noProof="0"/>
              <a:t>Click to edit Master text styles</a:t>
            </a:r>
          </a:p>
        </p:txBody>
      </p:sp>
      <p:cxnSp>
        <p:nvCxnSpPr>
          <p:cNvPr id="20" name="Lige forbindelse 19">
            <a:extLst>
              <a:ext uri="{FF2B5EF4-FFF2-40B4-BE49-F238E27FC236}">
                <a16:creationId xmlns:a16="http://schemas.microsoft.com/office/drawing/2014/main" id="{A108FE18-F773-06E3-8A57-CF09D9475837}"/>
              </a:ext>
            </a:extLst>
          </p:cNvPr>
          <p:cNvCxnSpPr>
            <a:cxnSpLocks/>
          </p:cNvCxnSpPr>
          <p:nvPr/>
        </p:nvCxnSpPr>
        <p:spPr>
          <a:xfrm>
            <a:off x="1438275" y="4961689"/>
            <a:ext cx="225639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4541233"/>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vid side venstre overskrift">
    <p:spTree>
      <p:nvGrpSpPr>
        <p:cNvPr id="1" name=""/>
        <p:cNvGrpSpPr/>
        <p:nvPr/>
      </p:nvGrpSpPr>
      <p:grpSpPr>
        <a:xfrm>
          <a:off x="0" y="0"/>
          <a:ext cx="0" cy="0"/>
          <a:chOff x="0" y="0"/>
          <a:chExt cx="0" cy="0"/>
        </a:xfrm>
      </p:grpSpPr>
      <p:grpSp>
        <p:nvGrpSpPr>
          <p:cNvPr id="7" name="Gruppe 6">
            <a:extLst>
              <a:ext uri="{FF2B5EF4-FFF2-40B4-BE49-F238E27FC236}">
                <a16:creationId xmlns:a16="http://schemas.microsoft.com/office/drawing/2014/main" id="{007A8533-68AB-378D-1647-CF2D23CCC072}"/>
              </a:ext>
            </a:extLst>
          </p:cNvPr>
          <p:cNvGrpSpPr>
            <a:grpSpLocks/>
          </p:cNvGrpSpPr>
          <p:nvPr/>
        </p:nvGrpSpPr>
        <p:grpSpPr>
          <a:xfrm flipH="1" flipV="1">
            <a:off x="0" y="0"/>
            <a:ext cx="6023133" cy="6875719"/>
            <a:chOff x="6168866" y="0"/>
            <a:chExt cx="6023133" cy="6875719"/>
          </a:xfrm>
        </p:grpSpPr>
        <p:sp>
          <p:nvSpPr>
            <p:cNvPr id="8" name="Right Triangle 5">
              <a:extLst>
                <a:ext uri="{FF2B5EF4-FFF2-40B4-BE49-F238E27FC236}">
                  <a16:creationId xmlns:a16="http://schemas.microsoft.com/office/drawing/2014/main" id="{628F85BA-B21F-AE7E-9011-A1B5DB2B7A88}"/>
                </a:ext>
              </a:extLst>
            </p:cNvPr>
            <p:cNvSpPr>
              <a:spLocks/>
            </p:cNvSpPr>
            <p:nvPr userDrawn="1"/>
          </p:nvSpPr>
          <p:spPr>
            <a:xfrm rot="16200000">
              <a:off x="3876182" y="2292684"/>
              <a:ext cx="6875719" cy="2290351"/>
            </a:xfrm>
            <a:prstGeom prst="rtTriangle">
              <a:avLst/>
            </a:prstGeom>
            <a:solidFill>
              <a:srgbClr val="F2F2F2">
                <a:alpha val="7607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9" name="Rectangle 6">
              <a:extLst>
                <a:ext uri="{FF2B5EF4-FFF2-40B4-BE49-F238E27FC236}">
                  <a16:creationId xmlns:a16="http://schemas.microsoft.com/office/drawing/2014/main" id="{0B2FE402-7804-C57F-6F02-4FB1DEEF5C47}"/>
                </a:ext>
              </a:extLst>
            </p:cNvPr>
            <p:cNvSpPr>
              <a:spLocks/>
            </p:cNvSpPr>
            <p:nvPr userDrawn="1"/>
          </p:nvSpPr>
          <p:spPr>
            <a:xfrm>
              <a:off x="8459216" y="0"/>
              <a:ext cx="3732783" cy="6858000"/>
            </a:xfrm>
            <a:prstGeom prst="rect">
              <a:avLst/>
            </a:prstGeom>
            <a:solidFill>
              <a:srgbClr val="F2F2F2">
                <a:alpha val="7607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grpSp>
      <p:sp>
        <p:nvSpPr>
          <p:cNvPr id="5" name="Titel 1">
            <a:extLst>
              <a:ext uri="{FF2B5EF4-FFF2-40B4-BE49-F238E27FC236}">
                <a16:creationId xmlns:a16="http://schemas.microsoft.com/office/drawing/2014/main" id="{14DFB6E2-64E7-8142-9C16-FF850D4F8418}"/>
              </a:ext>
            </a:extLst>
          </p:cNvPr>
          <p:cNvSpPr>
            <a:spLocks noGrp="1"/>
          </p:cNvSpPr>
          <p:nvPr>
            <p:ph type="title"/>
          </p:nvPr>
        </p:nvSpPr>
        <p:spPr>
          <a:xfrm>
            <a:off x="540000" y="900000"/>
            <a:ext cx="3778863" cy="553998"/>
          </a:xfrm>
          <a:prstGeom prst="rect">
            <a:avLst/>
          </a:prstGeom>
        </p:spPr>
        <p:txBody>
          <a:bodyPr/>
          <a:lstStyle>
            <a:lvl1pPr>
              <a:defRPr sz="3600">
                <a:solidFill>
                  <a:srgbClr val="343434"/>
                </a:solidFill>
              </a:defRPr>
            </a:lvl1pPr>
          </a:lstStyle>
          <a:p>
            <a:r>
              <a:rPr lang="en-US" noProof="0"/>
              <a:t>Click to edit Master title style</a:t>
            </a:r>
            <a:endParaRPr lang="da-DK" noProof="0" dirty="0"/>
          </a:p>
        </p:txBody>
      </p:sp>
      <p:sp>
        <p:nvSpPr>
          <p:cNvPr id="3" name="Pladsholder til tekst 3">
            <a:extLst>
              <a:ext uri="{FF2B5EF4-FFF2-40B4-BE49-F238E27FC236}">
                <a16:creationId xmlns:a16="http://schemas.microsoft.com/office/drawing/2014/main" id="{32B8AAA8-0DE4-0140-84C9-9A0D444C0EE3}"/>
              </a:ext>
            </a:extLst>
          </p:cNvPr>
          <p:cNvSpPr>
            <a:spLocks noGrp="1"/>
          </p:cNvSpPr>
          <p:nvPr>
            <p:ph type="body" sz="quarter" idx="10"/>
          </p:nvPr>
        </p:nvSpPr>
        <p:spPr>
          <a:xfrm>
            <a:off x="4884821" y="900000"/>
            <a:ext cx="6480000" cy="5205378"/>
          </a:xfrm>
        </p:spPr>
        <p:txBody>
          <a:bodyPr/>
          <a:lstStyle>
            <a:lvl1pPr>
              <a:spcBef>
                <a:spcPts val="600"/>
              </a:spcBef>
              <a:buClr>
                <a:schemeClr val="tx1"/>
              </a:buClr>
              <a:defRPr>
                <a:solidFill>
                  <a:srgbClr val="343434"/>
                </a:solidFill>
                <a:latin typeface="Arial" panose="020B0604020202020204" pitchFamily="34" charset="0"/>
                <a:cs typeface="Arial" panose="020B0604020202020204" pitchFamily="34" charset="0"/>
              </a:defRPr>
            </a:lvl1pPr>
            <a:lvl2pPr marL="720000">
              <a:spcBef>
                <a:spcPts val="600"/>
              </a:spcBef>
              <a:buClr>
                <a:schemeClr val="tx1"/>
              </a:buClr>
              <a:defRPr>
                <a:solidFill>
                  <a:srgbClr val="343434"/>
                </a:solidFill>
                <a:latin typeface="Arial" panose="020B0604020202020204" pitchFamily="34" charset="0"/>
                <a:cs typeface="Arial" panose="020B0604020202020204" pitchFamily="34" charset="0"/>
              </a:defRPr>
            </a:lvl2pPr>
            <a:lvl3pPr marL="1080000">
              <a:spcBef>
                <a:spcPts val="600"/>
              </a:spcBef>
              <a:buClr>
                <a:schemeClr val="tx1"/>
              </a:buClr>
              <a:defRPr sz="1800">
                <a:solidFill>
                  <a:srgbClr val="343434"/>
                </a:solidFill>
                <a:latin typeface="Arial" panose="020B0604020202020204" pitchFamily="34" charset="0"/>
                <a:cs typeface="Arial" panose="020B0604020202020204" pitchFamily="34" charset="0"/>
              </a:defRPr>
            </a:lvl3pPr>
            <a:lvl5pPr marL="342900" indent="-3429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p:txBody>
      </p:sp>
      <p:sp>
        <p:nvSpPr>
          <p:cNvPr id="10" name="Pladsholder til dato 9">
            <a:extLst>
              <a:ext uri="{FF2B5EF4-FFF2-40B4-BE49-F238E27FC236}">
                <a16:creationId xmlns:a16="http://schemas.microsoft.com/office/drawing/2014/main" id="{5FB53F5E-23AB-0F2F-0254-E61B6F6B51E4}"/>
              </a:ext>
            </a:extLst>
          </p:cNvPr>
          <p:cNvSpPr>
            <a:spLocks noGrp="1"/>
          </p:cNvSpPr>
          <p:nvPr>
            <p:ph type="dt" sz="half" idx="11"/>
          </p:nvPr>
        </p:nvSpPr>
        <p:spPr/>
        <p:txBody>
          <a:bodyPr/>
          <a:lstStyle/>
          <a:p>
            <a:fld id="{966570FE-B5FB-B343-9266-1BC06216A43C}" type="datetime1">
              <a:rPr lang="da-DK" smtClean="0"/>
              <a:t>03-10-2025</a:t>
            </a:fld>
            <a:endParaRPr lang="da-DK"/>
          </a:p>
        </p:txBody>
      </p:sp>
      <p:sp>
        <p:nvSpPr>
          <p:cNvPr id="11" name="Pladsholder til sidefod 10">
            <a:extLst>
              <a:ext uri="{FF2B5EF4-FFF2-40B4-BE49-F238E27FC236}">
                <a16:creationId xmlns:a16="http://schemas.microsoft.com/office/drawing/2014/main" id="{BEFC8083-65C1-9EC0-077C-893912995BD4}"/>
              </a:ext>
            </a:extLst>
          </p:cNvPr>
          <p:cNvSpPr>
            <a:spLocks noGrp="1"/>
          </p:cNvSpPr>
          <p:nvPr>
            <p:ph type="ftr" sz="quarter" idx="12"/>
          </p:nvPr>
        </p:nvSpPr>
        <p:spPr/>
        <p:txBody>
          <a:bodyPr/>
          <a:lstStyle/>
          <a:p>
            <a:r>
              <a:rPr lang="da-DK"/>
              <a:t>cybersikker.alexandra.dk</a:t>
            </a:r>
          </a:p>
        </p:txBody>
      </p:sp>
      <p:sp>
        <p:nvSpPr>
          <p:cNvPr id="12" name="Pladsholder til slidenummer 11">
            <a:extLst>
              <a:ext uri="{FF2B5EF4-FFF2-40B4-BE49-F238E27FC236}">
                <a16:creationId xmlns:a16="http://schemas.microsoft.com/office/drawing/2014/main" id="{D09ACB56-0D0F-B0E1-DFDA-06DD2EA133AF}"/>
              </a:ext>
            </a:extLst>
          </p:cNvPr>
          <p:cNvSpPr>
            <a:spLocks noGrp="1"/>
          </p:cNvSpPr>
          <p:nvPr>
            <p:ph type="sldNum" sz="quarter" idx="13"/>
          </p:nvPr>
        </p:nvSpPr>
        <p:spPr/>
        <p:txBody>
          <a:bodyPr/>
          <a:lstStyle/>
          <a:p>
            <a:fld id="{D9FF5FAE-2060-B54F-BDDB-0825BCE6ACB8}" type="slidenum">
              <a:rPr lang="da-DK" smtClean="0"/>
              <a:pPr/>
              <a:t>‹#›</a:t>
            </a:fld>
            <a:endParaRPr lang="da-DK"/>
          </a:p>
        </p:txBody>
      </p:sp>
    </p:spTree>
    <p:extLst>
      <p:ext uri="{BB962C8B-B14F-4D97-AF65-F5344CB8AC3E}">
        <p14:creationId xmlns:p14="http://schemas.microsoft.com/office/powerpoint/2010/main" val="3821773816"/>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Hvid slide venstrestillet overskrift 2">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D943BCA5-A9D1-3C4A-B419-FA4758A2554A}"/>
              </a:ext>
            </a:extLst>
          </p:cNvPr>
          <p:cNvSpPr>
            <a:spLocks noGrp="1"/>
          </p:cNvSpPr>
          <p:nvPr>
            <p:ph type="title"/>
          </p:nvPr>
        </p:nvSpPr>
        <p:spPr>
          <a:xfrm>
            <a:off x="540000" y="1260000"/>
            <a:ext cx="3960000" cy="553998"/>
          </a:xfrm>
          <a:prstGeom prst="rect">
            <a:avLst/>
          </a:prstGeom>
        </p:spPr>
        <p:txBody>
          <a:bodyPr vert="horz" wrap="square" lIns="0" tIns="0" rIns="0" bIns="0" rtlCol="0" anchor="t" anchorCtr="0">
            <a:spAutoFit/>
          </a:bodyPr>
          <a:lstStyle>
            <a:lvl1pPr algn="l">
              <a:defRPr>
                <a:solidFill>
                  <a:srgbClr val="343434"/>
                </a:solidFill>
              </a:defRPr>
            </a:lvl1pPr>
          </a:lstStyle>
          <a:p>
            <a:r>
              <a:rPr lang="en-US" noProof="0"/>
              <a:t>Click to edit Master title style</a:t>
            </a:r>
            <a:endParaRPr lang="da-DK" noProof="0" dirty="0"/>
          </a:p>
        </p:txBody>
      </p:sp>
      <p:sp>
        <p:nvSpPr>
          <p:cNvPr id="9" name="Pladsholder til tekst 3">
            <a:extLst>
              <a:ext uri="{FF2B5EF4-FFF2-40B4-BE49-F238E27FC236}">
                <a16:creationId xmlns:a16="http://schemas.microsoft.com/office/drawing/2014/main" id="{54EA145E-2D74-D94E-BB16-46323B3937C3}"/>
              </a:ext>
            </a:extLst>
          </p:cNvPr>
          <p:cNvSpPr>
            <a:spLocks noGrp="1"/>
          </p:cNvSpPr>
          <p:nvPr>
            <p:ph type="body" sz="quarter" idx="10"/>
          </p:nvPr>
        </p:nvSpPr>
        <p:spPr>
          <a:xfrm>
            <a:off x="5040001" y="1260000"/>
            <a:ext cx="5983600" cy="4561135"/>
          </a:xfrm>
        </p:spPr>
        <p:txBody>
          <a:bodyPr/>
          <a:lstStyle>
            <a:lvl1pPr>
              <a:spcBef>
                <a:spcPts val="600"/>
              </a:spcBef>
              <a:buClr>
                <a:schemeClr val="tx1"/>
              </a:buClr>
              <a:defRPr>
                <a:solidFill>
                  <a:srgbClr val="343434"/>
                </a:solidFill>
              </a:defRPr>
            </a:lvl1pPr>
            <a:lvl2pPr marL="720000">
              <a:spcBef>
                <a:spcPts val="600"/>
              </a:spcBef>
              <a:buClr>
                <a:schemeClr val="tx1"/>
              </a:buClr>
              <a:defRPr>
                <a:solidFill>
                  <a:srgbClr val="343434"/>
                </a:solidFill>
              </a:defRPr>
            </a:lvl2pPr>
            <a:lvl3pPr marL="1080000">
              <a:spcBef>
                <a:spcPts val="600"/>
              </a:spcBef>
              <a:buClr>
                <a:schemeClr val="tx1"/>
              </a:buClr>
              <a:defRPr sz="1800">
                <a:solidFill>
                  <a:srgbClr val="343434"/>
                </a:solidFill>
              </a:defRPr>
            </a:lvl3pPr>
            <a:lvl5pPr marL="342900" indent="-3429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p:txBody>
      </p:sp>
      <p:sp>
        <p:nvSpPr>
          <p:cNvPr id="15" name="Pladsholder til dato 14">
            <a:extLst>
              <a:ext uri="{FF2B5EF4-FFF2-40B4-BE49-F238E27FC236}">
                <a16:creationId xmlns:a16="http://schemas.microsoft.com/office/drawing/2014/main" id="{7C5399E5-3534-91E8-9F8C-B0CC6D87E229}"/>
              </a:ext>
            </a:extLst>
          </p:cNvPr>
          <p:cNvSpPr>
            <a:spLocks noGrp="1"/>
          </p:cNvSpPr>
          <p:nvPr>
            <p:ph type="dt" sz="half" idx="11"/>
          </p:nvPr>
        </p:nvSpPr>
        <p:spPr/>
        <p:txBody>
          <a:bodyPr/>
          <a:lstStyle/>
          <a:p>
            <a:fld id="{966570FE-B5FB-B343-9266-1BC06216A43C}" type="datetime1">
              <a:rPr lang="da-DK" smtClean="0"/>
              <a:t>03-10-2025</a:t>
            </a:fld>
            <a:endParaRPr lang="da-DK"/>
          </a:p>
        </p:txBody>
      </p:sp>
      <p:sp>
        <p:nvSpPr>
          <p:cNvPr id="16" name="Pladsholder til sidefod 15">
            <a:extLst>
              <a:ext uri="{FF2B5EF4-FFF2-40B4-BE49-F238E27FC236}">
                <a16:creationId xmlns:a16="http://schemas.microsoft.com/office/drawing/2014/main" id="{962C43D6-61CF-D952-9CBC-6E9A7A5B10AB}"/>
              </a:ext>
            </a:extLst>
          </p:cNvPr>
          <p:cNvSpPr>
            <a:spLocks noGrp="1"/>
          </p:cNvSpPr>
          <p:nvPr>
            <p:ph type="ftr" sz="quarter" idx="12"/>
          </p:nvPr>
        </p:nvSpPr>
        <p:spPr/>
        <p:txBody>
          <a:bodyPr/>
          <a:lstStyle/>
          <a:p>
            <a:r>
              <a:rPr lang="da-DK"/>
              <a:t>cybersikker.alexandra.dk</a:t>
            </a:r>
          </a:p>
        </p:txBody>
      </p:sp>
      <p:sp>
        <p:nvSpPr>
          <p:cNvPr id="17" name="Pladsholder til slidenummer 16">
            <a:extLst>
              <a:ext uri="{FF2B5EF4-FFF2-40B4-BE49-F238E27FC236}">
                <a16:creationId xmlns:a16="http://schemas.microsoft.com/office/drawing/2014/main" id="{95D5EE3D-13CA-2876-91CF-5247FED00042}"/>
              </a:ext>
            </a:extLst>
          </p:cNvPr>
          <p:cNvSpPr>
            <a:spLocks noGrp="1"/>
          </p:cNvSpPr>
          <p:nvPr>
            <p:ph type="sldNum" sz="quarter" idx="13"/>
          </p:nvPr>
        </p:nvSpPr>
        <p:spPr/>
        <p:txBody>
          <a:bodyPr/>
          <a:lstStyle/>
          <a:p>
            <a:fld id="{D9FF5FAE-2060-B54F-BDDB-0825BCE6ACB8}" type="slidenum">
              <a:rPr lang="da-DK" smtClean="0"/>
              <a:pPr/>
              <a:t>‹#›</a:t>
            </a:fld>
            <a:endParaRPr lang="da-DK"/>
          </a:p>
        </p:txBody>
      </p:sp>
    </p:spTree>
    <p:extLst>
      <p:ext uri="{BB962C8B-B14F-4D97-AF65-F5344CB8AC3E}">
        <p14:creationId xmlns:p14="http://schemas.microsoft.com/office/powerpoint/2010/main" val="687760976"/>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Hvid slide venstrestillet overskrift / tekst">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D943BCA5-A9D1-3C4A-B419-FA4758A2554A}"/>
              </a:ext>
            </a:extLst>
          </p:cNvPr>
          <p:cNvSpPr>
            <a:spLocks noGrp="1"/>
          </p:cNvSpPr>
          <p:nvPr>
            <p:ph type="title"/>
          </p:nvPr>
        </p:nvSpPr>
        <p:spPr>
          <a:xfrm>
            <a:off x="900000" y="900000"/>
            <a:ext cx="6120000" cy="553998"/>
          </a:xfrm>
          <a:prstGeom prst="rect">
            <a:avLst/>
          </a:prstGeom>
        </p:spPr>
        <p:txBody>
          <a:bodyPr vert="horz" wrap="square" lIns="0" tIns="0" rIns="0" bIns="0" rtlCol="0" anchor="t" anchorCtr="0">
            <a:spAutoFit/>
          </a:bodyPr>
          <a:lstStyle>
            <a:lvl1pPr algn="l">
              <a:defRPr>
                <a:solidFill>
                  <a:srgbClr val="343434"/>
                </a:solidFill>
              </a:defRPr>
            </a:lvl1pPr>
          </a:lstStyle>
          <a:p>
            <a:r>
              <a:rPr lang="en-US" noProof="0"/>
              <a:t>Click to edit Master title style</a:t>
            </a:r>
            <a:endParaRPr lang="da-DK" noProof="0" dirty="0"/>
          </a:p>
        </p:txBody>
      </p:sp>
      <p:sp>
        <p:nvSpPr>
          <p:cNvPr id="9" name="Pladsholder til tekst 3">
            <a:extLst>
              <a:ext uri="{FF2B5EF4-FFF2-40B4-BE49-F238E27FC236}">
                <a16:creationId xmlns:a16="http://schemas.microsoft.com/office/drawing/2014/main" id="{54EA145E-2D74-D94E-BB16-46323B3937C3}"/>
              </a:ext>
            </a:extLst>
          </p:cNvPr>
          <p:cNvSpPr>
            <a:spLocks noGrp="1"/>
          </p:cNvSpPr>
          <p:nvPr>
            <p:ph type="body" sz="quarter" idx="10"/>
          </p:nvPr>
        </p:nvSpPr>
        <p:spPr>
          <a:xfrm>
            <a:off x="899999" y="2160000"/>
            <a:ext cx="6120000" cy="3960000"/>
          </a:xfrm>
        </p:spPr>
        <p:txBody>
          <a:bodyPr/>
          <a:lstStyle>
            <a:lvl1pPr indent="-180000">
              <a:spcBef>
                <a:spcPts val="600"/>
              </a:spcBef>
              <a:buClrTx/>
              <a:defRPr>
                <a:solidFill>
                  <a:srgbClr val="343434"/>
                </a:solidFill>
              </a:defRPr>
            </a:lvl1pPr>
            <a:lvl2pPr marL="720000" indent="-180000">
              <a:spcBef>
                <a:spcPts val="600"/>
              </a:spcBef>
              <a:buClrTx/>
              <a:defRPr>
                <a:solidFill>
                  <a:srgbClr val="343434"/>
                </a:solidFill>
              </a:defRPr>
            </a:lvl2pPr>
            <a:lvl3pPr marL="1080000" indent="-180000">
              <a:spcBef>
                <a:spcPts val="600"/>
              </a:spcBef>
              <a:buClrTx/>
              <a:defRPr sz="1800">
                <a:solidFill>
                  <a:srgbClr val="343434"/>
                </a:solidFill>
              </a:defRPr>
            </a:lvl3pPr>
            <a:lvl5pPr marL="342900" indent="-3429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p:txBody>
      </p:sp>
      <p:sp>
        <p:nvSpPr>
          <p:cNvPr id="15" name="Pladsholder til dato 14">
            <a:extLst>
              <a:ext uri="{FF2B5EF4-FFF2-40B4-BE49-F238E27FC236}">
                <a16:creationId xmlns:a16="http://schemas.microsoft.com/office/drawing/2014/main" id="{7C5399E5-3534-91E8-9F8C-B0CC6D87E229}"/>
              </a:ext>
            </a:extLst>
          </p:cNvPr>
          <p:cNvSpPr>
            <a:spLocks noGrp="1"/>
          </p:cNvSpPr>
          <p:nvPr>
            <p:ph type="dt" sz="half" idx="11"/>
          </p:nvPr>
        </p:nvSpPr>
        <p:spPr/>
        <p:txBody>
          <a:bodyPr/>
          <a:lstStyle/>
          <a:p>
            <a:fld id="{966570FE-B5FB-B343-9266-1BC06216A43C}" type="datetime1">
              <a:rPr lang="da-DK" smtClean="0"/>
              <a:t>03-10-2025</a:t>
            </a:fld>
            <a:endParaRPr lang="da-DK"/>
          </a:p>
        </p:txBody>
      </p:sp>
      <p:sp>
        <p:nvSpPr>
          <p:cNvPr id="16" name="Pladsholder til sidefod 15">
            <a:extLst>
              <a:ext uri="{FF2B5EF4-FFF2-40B4-BE49-F238E27FC236}">
                <a16:creationId xmlns:a16="http://schemas.microsoft.com/office/drawing/2014/main" id="{962C43D6-61CF-D952-9CBC-6E9A7A5B10AB}"/>
              </a:ext>
            </a:extLst>
          </p:cNvPr>
          <p:cNvSpPr>
            <a:spLocks noGrp="1"/>
          </p:cNvSpPr>
          <p:nvPr>
            <p:ph type="ftr" sz="quarter" idx="12"/>
          </p:nvPr>
        </p:nvSpPr>
        <p:spPr/>
        <p:txBody>
          <a:bodyPr/>
          <a:lstStyle/>
          <a:p>
            <a:r>
              <a:rPr lang="da-DK"/>
              <a:t>cybersikker.alexandra.dk</a:t>
            </a:r>
          </a:p>
        </p:txBody>
      </p:sp>
      <p:sp>
        <p:nvSpPr>
          <p:cNvPr id="17" name="Pladsholder til slidenummer 16">
            <a:extLst>
              <a:ext uri="{FF2B5EF4-FFF2-40B4-BE49-F238E27FC236}">
                <a16:creationId xmlns:a16="http://schemas.microsoft.com/office/drawing/2014/main" id="{95D5EE3D-13CA-2876-91CF-5247FED00042}"/>
              </a:ext>
            </a:extLst>
          </p:cNvPr>
          <p:cNvSpPr>
            <a:spLocks noGrp="1"/>
          </p:cNvSpPr>
          <p:nvPr>
            <p:ph type="sldNum" sz="quarter" idx="13"/>
          </p:nvPr>
        </p:nvSpPr>
        <p:spPr/>
        <p:txBody>
          <a:bodyPr/>
          <a:lstStyle/>
          <a:p>
            <a:fld id="{D9FF5FAE-2060-B54F-BDDB-0825BCE6ACB8}" type="slidenum">
              <a:rPr lang="da-DK" smtClean="0"/>
              <a:pPr/>
              <a:t>‹#›</a:t>
            </a:fld>
            <a:endParaRPr lang="da-DK"/>
          </a:p>
        </p:txBody>
      </p:sp>
    </p:spTree>
    <p:extLst>
      <p:ext uri="{BB962C8B-B14F-4D97-AF65-F5344CB8AC3E}">
        <p14:creationId xmlns:p14="http://schemas.microsoft.com/office/powerpoint/2010/main" val="612228839"/>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Hvid side med titel">
    <p:spTree>
      <p:nvGrpSpPr>
        <p:cNvPr id="1" name=""/>
        <p:cNvGrpSpPr/>
        <p:nvPr/>
      </p:nvGrpSpPr>
      <p:grpSpPr>
        <a:xfrm>
          <a:off x="0" y="0"/>
          <a:ext cx="0" cy="0"/>
          <a:chOff x="0" y="0"/>
          <a:chExt cx="0" cy="0"/>
        </a:xfrm>
      </p:grpSpPr>
      <p:sp>
        <p:nvSpPr>
          <p:cNvPr id="10" name="Pladsholder til dato 9">
            <a:extLst>
              <a:ext uri="{FF2B5EF4-FFF2-40B4-BE49-F238E27FC236}">
                <a16:creationId xmlns:a16="http://schemas.microsoft.com/office/drawing/2014/main" id="{2FA9A78B-F9F6-E5B5-54E3-EE9FF16231A4}"/>
              </a:ext>
            </a:extLst>
          </p:cNvPr>
          <p:cNvSpPr>
            <a:spLocks noGrp="1"/>
          </p:cNvSpPr>
          <p:nvPr>
            <p:ph type="dt" sz="half" idx="10"/>
          </p:nvPr>
        </p:nvSpPr>
        <p:spPr/>
        <p:txBody>
          <a:bodyPr/>
          <a:lstStyle/>
          <a:p>
            <a:fld id="{966570FE-B5FB-B343-9266-1BC06216A43C}" type="datetime1">
              <a:rPr lang="da-DK" smtClean="0"/>
              <a:t>03-10-2025</a:t>
            </a:fld>
            <a:endParaRPr lang="da-DK"/>
          </a:p>
        </p:txBody>
      </p:sp>
      <p:sp>
        <p:nvSpPr>
          <p:cNvPr id="11" name="Pladsholder til sidefod 10">
            <a:extLst>
              <a:ext uri="{FF2B5EF4-FFF2-40B4-BE49-F238E27FC236}">
                <a16:creationId xmlns:a16="http://schemas.microsoft.com/office/drawing/2014/main" id="{75A12590-BDD9-733D-C482-5F7D499C5F7C}"/>
              </a:ext>
            </a:extLst>
          </p:cNvPr>
          <p:cNvSpPr>
            <a:spLocks noGrp="1"/>
          </p:cNvSpPr>
          <p:nvPr>
            <p:ph type="ftr" sz="quarter" idx="11"/>
          </p:nvPr>
        </p:nvSpPr>
        <p:spPr/>
        <p:txBody>
          <a:bodyPr/>
          <a:lstStyle/>
          <a:p>
            <a:r>
              <a:rPr lang="da-DK"/>
              <a:t>cybersikker.alexandra.dk</a:t>
            </a:r>
          </a:p>
        </p:txBody>
      </p:sp>
      <p:sp>
        <p:nvSpPr>
          <p:cNvPr id="12" name="Pladsholder til slidenummer 11">
            <a:extLst>
              <a:ext uri="{FF2B5EF4-FFF2-40B4-BE49-F238E27FC236}">
                <a16:creationId xmlns:a16="http://schemas.microsoft.com/office/drawing/2014/main" id="{FA4C063E-ABD6-B6BC-DE08-BDD64606059D}"/>
              </a:ext>
            </a:extLst>
          </p:cNvPr>
          <p:cNvSpPr>
            <a:spLocks noGrp="1"/>
          </p:cNvSpPr>
          <p:nvPr>
            <p:ph type="sldNum" sz="quarter" idx="12"/>
          </p:nvPr>
        </p:nvSpPr>
        <p:spPr/>
        <p:txBody>
          <a:bodyPr/>
          <a:lstStyle/>
          <a:p>
            <a:fld id="{D9FF5FAE-2060-B54F-BDDB-0825BCE6ACB8}" type="slidenum">
              <a:rPr lang="da-DK" smtClean="0"/>
              <a:pPr/>
              <a:t>‹#›</a:t>
            </a:fld>
            <a:endParaRPr lang="da-DK"/>
          </a:p>
        </p:txBody>
      </p:sp>
      <p:sp>
        <p:nvSpPr>
          <p:cNvPr id="3" name="Titel 2">
            <a:extLst>
              <a:ext uri="{FF2B5EF4-FFF2-40B4-BE49-F238E27FC236}">
                <a16:creationId xmlns:a16="http://schemas.microsoft.com/office/drawing/2014/main" id="{B4B06BEC-9C28-1333-C662-F177D86F85A9}"/>
              </a:ext>
            </a:extLst>
          </p:cNvPr>
          <p:cNvSpPr>
            <a:spLocks noGrp="1"/>
          </p:cNvSpPr>
          <p:nvPr>
            <p:ph type="title"/>
          </p:nvPr>
        </p:nvSpPr>
        <p:spPr>
          <a:xfrm>
            <a:off x="959164" y="360000"/>
            <a:ext cx="10273673" cy="553998"/>
          </a:xfrm>
        </p:spPr>
        <p:txBody>
          <a:bodyPr/>
          <a:lstStyle>
            <a:lvl1pPr marL="0" indent="0" algn="ctr">
              <a:tabLst>
                <a:tab pos="4262438" algn="l"/>
              </a:tabLst>
              <a:defRPr/>
            </a:lvl1pPr>
          </a:lstStyle>
          <a:p>
            <a:r>
              <a:rPr lang="en-US"/>
              <a:t>Click to edit Master title style</a:t>
            </a:r>
            <a:endParaRPr lang="da-DK" dirty="0"/>
          </a:p>
        </p:txBody>
      </p:sp>
    </p:spTree>
    <p:extLst>
      <p:ext uri="{BB962C8B-B14F-4D97-AF65-F5344CB8AC3E}">
        <p14:creationId xmlns:p14="http://schemas.microsoft.com/office/powerpoint/2010/main" val="4271954142"/>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ide med billedbaggrund 3 bokse">
    <p:spTree>
      <p:nvGrpSpPr>
        <p:cNvPr id="1" name=""/>
        <p:cNvGrpSpPr/>
        <p:nvPr/>
      </p:nvGrpSpPr>
      <p:grpSpPr>
        <a:xfrm>
          <a:off x="0" y="0"/>
          <a:ext cx="0" cy="0"/>
          <a:chOff x="0" y="0"/>
          <a:chExt cx="0" cy="0"/>
        </a:xfrm>
      </p:grpSpPr>
      <p:sp useBgFill="1">
        <p:nvSpPr>
          <p:cNvPr id="12" name="Pladsholder til billede 11">
            <a:extLst>
              <a:ext uri="{FF2B5EF4-FFF2-40B4-BE49-F238E27FC236}">
                <a16:creationId xmlns:a16="http://schemas.microsoft.com/office/drawing/2014/main" id="{3E8FA4C9-F9B2-4D3F-C3AA-19AE988B04A3}"/>
              </a:ext>
            </a:extLst>
          </p:cNvPr>
          <p:cNvSpPr>
            <a:spLocks noGrp="1"/>
          </p:cNvSpPr>
          <p:nvPr>
            <p:ph type="pic" sz="quarter" idx="10"/>
          </p:nvPr>
        </p:nvSpPr>
        <p:spPr>
          <a:xfrm>
            <a:off x="0" y="0"/>
            <a:ext cx="12192000" cy="6858000"/>
          </a:xfrm>
        </p:spPr>
        <p:txBody>
          <a:bodyPr/>
          <a:lstStyle>
            <a:lvl1pPr marL="0" indent="0">
              <a:buFontTx/>
              <a:buNone/>
              <a:defRPr/>
            </a:lvl1pPr>
          </a:lstStyle>
          <a:p>
            <a:r>
              <a:rPr lang="en-US"/>
              <a:t>Click icon to add picture</a:t>
            </a:r>
            <a:endParaRPr lang="da-DK" dirty="0"/>
          </a:p>
        </p:txBody>
      </p:sp>
      <p:sp>
        <p:nvSpPr>
          <p:cNvPr id="3" name="Pladsholder til indhold 2">
            <a:extLst>
              <a:ext uri="{FF2B5EF4-FFF2-40B4-BE49-F238E27FC236}">
                <a16:creationId xmlns:a16="http://schemas.microsoft.com/office/drawing/2014/main" id="{A8896007-EFA9-FB1D-FC40-52612A5A455F}"/>
              </a:ext>
            </a:extLst>
          </p:cNvPr>
          <p:cNvSpPr>
            <a:spLocks noGrp="1"/>
          </p:cNvSpPr>
          <p:nvPr>
            <p:ph sz="quarter" idx="12"/>
          </p:nvPr>
        </p:nvSpPr>
        <p:spPr>
          <a:xfrm>
            <a:off x="302345" y="3959813"/>
            <a:ext cx="3600000" cy="2160000"/>
          </a:xfrm>
          <a:noFill/>
        </p:spPr>
        <p:txBody>
          <a:bodyPr lIns="108000" tIns="108000" rIns="108000" bIns="108000"/>
          <a:lstStyle>
            <a:lvl1pPr marL="0" indent="0" algn="ctr">
              <a:spcBef>
                <a:spcPts val="0"/>
              </a:spcBef>
              <a:spcAft>
                <a:spcPts val="600"/>
              </a:spcAft>
              <a:buFontTx/>
              <a:buNone/>
              <a:defRPr sz="1600" b="0" i="0">
                <a:solidFill>
                  <a:schemeClr val="bg1"/>
                </a:solidFill>
                <a:latin typeface="Arial" panose="020B0604020202020204" pitchFamily="34" charset="0"/>
                <a:cs typeface="Arial" panose="020B0604020202020204" pitchFamily="34" charset="0"/>
              </a:defRPr>
            </a:lvl1pPr>
            <a:lvl2pPr marL="0" indent="0">
              <a:spcBef>
                <a:spcPts val="200"/>
              </a:spcBef>
              <a:spcAft>
                <a:spcPts val="200"/>
              </a:spcAft>
              <a:buFontTx/>
              <a:buNone/>
              <a:defRPr sz="1400" b="0" i="0">
                <a:solidFill>
                  <a:schemeClr val="bg1"/>
                </a:solidFill>
                <a:latin typeface="Arial" panose="020B0604020202020204" pitchFamily="34" charset="0"/>
                <a:cs typeface="Arial" panose="020B0604020202020204" pitchFamily="34" charset="0"/>
              </a:defRPr>
            </a:lvl2pPr>
          </a:lstStyle>
          <a:p>
            <a:pPr lvl="0"/>
            <a:r>
              <a:rPr lang="en-US"/>
              <a:t>Click to edit Master text styles</a:t>
            </a:r>
          </a:p>
          <a:p>
            <a:pPr lvl="1"/>
            <a:r>
              <a:rPr lang="en-US"/>
              <a:t>Second level</a:t>
            </a:r>
          </a:p>
        </p:txBody>
      </p:sp>
      <p:sp>
        <p:nvSpPr>
          <p:cNvPr id="15" name="Pladsholder til slidenummer 14">
            <a:extLst>
              <a:ext uri="{FF2B5EF4-FFF2-40B4-BE49-F238E27FC236}">
                <a16:creationId xmlns:a16="http://schemas.microsoft.com/office/drawing/2014/main" id="{B55FCD46-4218-A74F-8005-7EE6E99038AE}"/>
              </a:ext>
            </a:extLst>
          </p:cNvPr>
          <p:cNvSpPr>
            <a:spLocks noGrp="1"/>
          </p:cNvSpPr>
          <p:nvPr>
            <p:ph type="sldNum" sz="quarter" idx="15"/>
          </p:nvPr>
        </p:nvSpPr>
        <p:spPr/>
        <p:txBody>
          <a:bodyPr/>
          <a:lstStyle/>
          <a:p>
            <a:fld id="{D9FF5FAE-2060-B54F-BDDB-0825BCE6ACB8}" type="slidenum">
              <a:rPr lang="da-DK" smtClean="0"/>
              <a:pPr/>
              <a:t>‹#›</a:t>
            </a:fld>
            <a:endParaRPr lang="da-DK"/>
          </a:p>
        </p:txBody>
      </p:sp>
      <p:sp>
        <p:nvSpPr>
          <p:cNvPr id="13" name="Pladsholder til dato 12">
            <a:extLst>
              <a:ext uri="{FF2B5EF4-FFF2-40B4-BE49-F238E27FC236}">
                <a16:creationId xmlns:a16="http://schemas.microsoft.com/office/drawing/2014/main" id="{4C2F6B8E-60BF-6AD6-6314-812B1A40DA1E}"/>
              </a:ext>
            </a:extLst>
          </p:cNvPr>
          <p:cNvSpPr>
            <a:spLocks noGrp="1"/>
          </p:cNvSpPr>
          <p:nvPr>
            <p:ph type="dt" sz="half" idx="13"/>
          </p:nvPr>
        </p:nvSpPr>
        <p:spPr/>
        <p:txBody>
          <a:bodyPr/>
          <a:lstStyle/>
          <a:p>
            <a:fld id="{966570FE-B5FB-B343-9266-1BC06216A43C}" type="datetime1">
              <a:rPr lang="da-DK" smtClean="0"/>
              <a:t>03-10-2025</a:t>
            </a:fld>
            <a:endParaRPr lang="da-DK"/>
          </a:p>
        </p:txBody>
      </p:sp>
      <p:sp>
        <p:nvSpPr>
          <p:cNvPr id="14" name="Pladsholder til sidefod 13">
            <a:extLst>
              <a:ext uri="{FF2B5EF4-FFF2-40B4-BE49-F238E27FC236}">
                <a16:creationId xmlns:a16="http://schemas.microsoft.com/office/drawing/2014/main" id="{5DF8C4B2-20B3-A074-8048-894F4A3EAE5A}"/>
              </a:ext>
            </a:extLst>
          </p:cNvPr>
          <p:cNvSpPr>
            <a:spLocks noGrp="1"/>
          </p:cNvSpPr>
          <p:nvPr>
            <p:ph type="ftr" sz="quarter" idx="14"/>
          </p:nvPr>
        </p:nvSpPr>
        <p:spPr/>
        <p:txBody>
          <a:bodyPr/>
          <a:lstStyle/>
          <a:p>
            <a:r>
              <a:rPr lang="da-DK"/>
              <a:t>cybersikker.alexandra.dk</a:t>
            </a:r>
          </a:p>
        </p:txBody>
      </p:sp>
      <p:sp>
        <p:nvSpPr>
          <p:cNvPr id="6" name="Pladsholder til indhold 5">
            <a:extLst>
              <a:ext uri="{FF2B5EF4-FFF2-40B4-BE49-F238E27FC236}">
                <a16:creationId xmlns:a16="http://schemas.microsoft.com/office/drawing/2014/main" id="{64E6E068-C30A-5ADC-3DE9-8633E2E0FF68}"/>
              </a:ext>
            </a:extLst>
          </p:cNvPr>
          <p:cNvSpPr>
            <a:spLocks noGrp="1"/>
          </p:cNvSpPr>
          <p:nvPr>
            <p:ph sz="quarter" idx="16"/>
          </p:nvPr>
        </p:nvSpPr>
        <p:spPr>
          <a:xfrm>
            <a:off x="4301682" y="3959813"/>
            <a:ext cx="3600000" cy="2160000"/>
          </a:xfrm>
        </p:spPr>
        <p:txBody>
          <a:bodyPr lIns="108000" tIns="108000" rIns="108000" bIns="108000"/>
          <a:lstStyle>
            <a:lvl1pPr marL="0" indent="0" algn="ctr">
              <a:spcBef>
                <a:spcPts val="0"/>
              </a:spcBef>
              <a:spcAft>
                <a:spcPts val="600"/>
              </a:spcAft>
              <a:buNone/>
              <a:defRPr sz="1600" b="0" i="0">
                <a:solidFill>
                  <a:schemeClr val="bg1"/>
                </a:solidFill>
                <a:latin typeface="Arial" panose="020B0604020202020204" pitchFamily="34" charset="0"/>
                <a:cs typeface="Arial" panose="020B0604020202020204" pitchFamily="34" charset="0"/>
              </a:defRPr>
            </a:lvl1pPr>
            <a:lvl2pPr marL="0" indent="0">
              <a:spcBef>
                <a:spcPts val="200"/>
              </a:spcBef>
              <a:spcAft>
                <a:spcPts val="200"/>
              </a:spcAft>
              <a:buNone/>
              <a:defRPr sz="1400" b="0" i="0">
                <a:solidFill>
                  <a:schemeClr val="bg1"/>
                </a:solidFill>
                <a:latin typeface="Arial" panose="020B0604020202020204" pitchFamily="34" charset="0"/>
                <a:cs typeface="Arial" panose="020B0604020202020204" pitchFamily="34" charset="0"/>
              </a:defRPr>
            </a:lvl2pPr>
            <a:lvl3pPr marL="360000" indent="0">
              <a:buNone/>
              <a:defRPr sz="1600">
                <a:solidFill>
                  <a:schemeClr val="bg1"/>
                </a:solidFill>
              </a:defRPr>
            </a:lvl3pPr>
            <a:lvl4pPr marL="720000" indent="0">
              <a:buNone/>
              <a:defRPr sz="1600">
                <a:solidFill>
                  <a:schemeClr val="bg1"/>
                </a:solidFill>
              </a:defRPr>
            </a:lvl4pPr>
            <a:lvl5pPr marL="0" indent="0">
              <a:buFont typeface="Arial" panose="020B0604020202020204" pitchFamily="34" charset="0"/>
              <a:buNone/>
              <a:defRPr sz="1600">
                <a:solidFill>
                  <a:schemeClr val="bg1"/>
                </a:solidFill>
              </a:defRPr>
            </a:lvl5pPr>
          </a:lstStyle>
          <a:p>
            <a:pPr lvl="0"/>
            <a:r>
              <a:rPr lang="en-US"/>
              <a:t>Click to edit Master text styles</a:t>
            </a:r>
          </a:p>
          <a:p>
            <a:pPr lvl="1"/>
            <a:r>
              <a:rPr lang="en-US"/>
              <a:t>Second level</a:t>
            </a:r>
          </a:p>
        </p:txBody>
      </p:sp>
      <p:sp>
        <p:nvSpPr>
          <p:cNvPr id="10" name="Pladsholder til indhold 9">
            <a:extLst>
              <a:ext uri="{FF2B5EF4-FFF2-40B4-BE49-F238E27FC236}">
                <a16:creationId xmlns:a16="http://schemas.microsoft.com/office/drawing/2014/main" id="{516B58FF-0AC7-55B2-5CCE-E114A4905557}"/>
              </a:ext>
            </a:extLst>
          </p:cNvPr>
          <p:cNvSpPr>
            <a:spLocks noGrp="1"/>
          </p:cNvSpPr>
          <p:nvPr>
            <p:ph sz="quarter" idx="17"/>
          </p:nvPr>
        </p:nvSpPr>
        <p:spPr>
          <a:xfrm>
            <a:off x="8301019" y="3959813"/>
            <a:ext cx="3600000" cy="2160588"/>
          </a:xfrm>
        </p:spPr>
        <p:txBody>
          <a:bodyPr lIns="108000" tIns="108000" rIns="108000" bIns="108000"/>
          <a:lstStyle>
            <a:lvl1pPr marL="0" indent="0" algn="ctr">
              <a:spcBef>
                <a:spcPts val="0"/>
              </a:spcBef>
              <a:spcAft>
                <a:spcPts val="600"/>
              </a:spcAft>
              <a:buNone/>
              <a:defRPr sz="1600" b="0" i="0">
                <a:solidFill>
                  <a:schemeClr val="bg1"/>
                </a:solidFill>
                <a:latin typeface="Arial" panose="020B0604020202020204" pitchFamily="34" charset="0"/>
                <a:cs typeface="Arial" panose="020B0604020202020204" pitchFamily="34" charset="0"/>
              </a:defRPr>
            </a:lvl1pPr>
            <a:lvl2pPr marL="0" indent="0">
              <a:spcBef>
                <a:spcPts val="200"/>
              </a:spcBef>
              <a:spcAft>
                <a:spcPts val="200"/>
              </a:spcAft>
              <a:buNone/>
              <a:defRPr sz="1400" b="0" i="0">
                <a:solidFill>
                  <a:schemeClr val="bg1"/>
                </a:solidFill>
                <a:latin typeface="Arial" panose="020B0604020202020204" pitchFamily="34" charset="0"/>
                <a:cs typeface="Arial" panose="020B0604020202020204" pitchFamily="34" charset="0"/>
              </a:defRPr>
            </a:lvl2pPr>
          </a:lstStyle>
          <a:p>
            <a:pPr lvl="0"/>
            <a:r>
              <a:rPr lang="en-US"/>
              <a:t>Click to edit Master text styles</a:t>
            </a:r>
          </a:p>
          <a:p>
            <a:pPr lvl="1"/>
            <a:r>
              <a:rPr lang="en-US"/>
              <a:t>Second level</a:t>
            </a:r>
          </a:p>
        </p:txBody>
      </p:sp>
      <p:sp>
        <p:nvSpPr>
          <p:cNvPr id="2" name="Titel 1">
            <a:extLst>
              <a:ext uri="{FF2B5EF4-FFF2-40B4-BE49-F238E27FC236}">
                <a16:creationId xmlns:a16="http://schemas.microsoft.com/office/drawing/2014/main" id="{7ED9C566-8AD1-2A40-D58B-568EE2103D82}"/>
              </a:ext>
            </a:extLst>
          </p:cNvPr>
          <p:cNvSpPr>
            <a:spLocks noGrp="1"/>
          </p:cNvSpPr>
          <p:nvPr>
            <p:ph type="title"/>
          </p:nvPr>
        </p:nvSpPr>
        <p:spPr/>
        <p:txBody>
          <a:bodyPr/>
          <a:lstStyle>
            <a:lvl1pPr algn="ctr">
              <a:defRPr/>
            </a:lvl1pPr>
          </a:lstStyle>
          <a:p>
            <a:r>
              <a:rPr lang="en-US"/>
              <a:t>Click to edit Master title style</a:t>
            </a:r>
            <a:endParaRPr lang="da-DK" dirty="0"/>
          </a:p>
        </p:txBody>
      </p:sp>
    </p:spTree>
    <p:extLst>
      <p:ext uri="{BB962C8B-B14F-4D97-AF65-F5344CB8AC3E}">
        <p14:creationId xmlns:p14="http://schemas.microsoft.com/office/powerpoint/2010/main" val="3107299985"/>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Mellemside dybblå">
    <p:bg>
      <p:bgPr>
        <a:solidFill>
          <a:srgbClr val="002A3F"/>
        </a:solidFill>
        <a:effectLst/>
      </p:bgPr>
    </p:bg>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EDFBEEBD-1E10-C64A-9B2F-189B884F45BA}"/>
              </a:ext>
            </a:extLst>
          </p:cNvPr>
          <p:cNvSpPr>
            <a:spLocks noGrp="1"/>
          </p:cNvSpPr>
          <p:nvPr>
            <p:ph type="title"/>
          </p:nvPr>
        </p:nvSpPr>
        <p:spPr>
          <a:xfrm>
            <a:off x="1298708" y="3152001"/>
            <a:ext cx="9594585" cy="553998"/>
          </a:xfrm>
          <a:prstGeom prst="rect">
            <a:avLst/>
          </a:prstGeom>
        </p:spPr>
        <p:txBody>
          <a:bodyPr anchor="ctr" anchorCtr="0"/>
          <a:lstStyle>
            <a:lvl1pPr algn="ctr">
              <a:defRPr sz="3600" b="0" i="0" cap="none"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da-DK" dirty="0"/>
          </a:p>
        </p:txBody>
      </p:sp>
      <p:sp>
        <p:nvSpPr>
          <p:cNvPr id="4" name="Right Triangle 4">
            <a:extLst>
              <a:ext uri="{FF2B5EF4-FFF2-40B4-BE49-F238E27FC236}">
                <a16:creationId xmlns:a16="http://schemas.microsoft.com/office/drawing/2014/main" id="{D65F8924-1F04-8501-B37B-F146F46DDBC3}"/>
              </a:ext>
            </a:extLst>
          </p:cNvPr>
          <p:cNvSpPr/>
          <p:nvPr/>
        </p:nvSpPr>
        <p:spPr>
          <a:xfrm rot="16200000">
            <a:off x="2390148" y="2292681"/>
            <a:ext cx="6875719" cy="2290351"/>
          </a:xfrm>
          <a:prstGeom prst="rtTriangle">
            <a:avLst/>
          </a:prstGeom>
          <a:solidFill>
            <a:srgbClr val="F2F2F2">
              <a:alpha val="392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5" name="Rectangle 5">
            <a:extLst>
              <a:ext uri="{FF2B5EF4-FFF2-40B4-BE49-F238E27FC236}">
                <a16:creationId xmlns:a16="http://schemas.microsoft.com/office/drawing/2014/main" id="{03058457-07FF-3A96-E142-AEB81C550EDC}"/>
              </a:ext>
            </a:extLst>
          </p:cNvPr>
          <p:cNvSpPr/>
          <p:nvPr/>
        </p:nvSpPr>
        <p:spPr>
          <a:xfrm>
            <a:off x="6973184" y="17716"/>
            <a:ext cx="5218816" cy="6858000"/>
          </a:xfrm>
          <a:prstGeom prst="rect">
            <a:avLst/>
          </a:prstGeom>
          <a:solidFill>
            <a:srgbClr val="F2F2F2">
              <a:alpha val="392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pic>
        <p:nvPicPr>
          <p:cNvPr id="6" name="Billede 4" descr="Et billede, der indeholder Font/skrifttype, Grafik, grafisk design, tekst&#10;&#10;Indhold genereret af kunstig intelligens kan være forkert.">
            <a:extLst>
              <a:ext uri="{FF2B5EF4-FFF2-40B4-BE49-F238E27FC236}">
                <a16:creationId xmlns:a16="http://schemas.microsoft.com/office/drawing/2014/main" id="{7B8C6AC5-22C4-4C15-1D9D-01CB64A7459C}"/>
              </a:ext>
            </a:extLst>
          </p:cNvPr>
          <p:cNvPicPr>
            <a:picLocks noChangeAspect="1"/>
          </p:cNvPicPr>
          <p:nvPr/>
        </p:nvPicPr>
        <p:blipFill>
          <a:blip r:embed="rId2"/>
          <a:srcRect t="-1" r="72325" b="-7017"/>
          <a:stretch/>
        </p:blipFill>
        <p:spPr>
          <a:xfrm>
            <a:off x="5710432" y="5417946"/>
            <a:ext cx="771134" cy="523875"/>
          </a:xfrm>
          <a:prstGeom prst="rect">
            <a:avLst/>
          </a:prstGeom>
        </p:spPr>
      </p:pic>
    </p:spTree>
    <p:extLst>
      <p:ext uri="{BB962C8B-B14F-4D97-AF65-F5344CB8AC3E}">
        <p14:creationId xmlns:p14="http://schemas.microsoft.com/office/powerpoint/2010/main" val="2487074425"/>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vid side med blå boks">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6A3845F0-3DF9-4646-ABC5-AF439DC6FB63}"/>
              </a:ext>
            </a:extLst>
          </p:cNvPr>
          <p:cNvSpPr/>
          <p:nvPr/>
        </p:nvSpPr>
        <p:spPr>
          <a:xfrm>
            <a:off x="0" y="-12880"/>
            <a:ext cx="4133611" cy="6870879"/>
          </a:xfrm>
          <a:custGeom>
            <a:avLst/>
            <a:gdLst>
              <a:gd name="connsiteX0" fmla="*/ 0 w 3348000"/>
              <a:gd name="connsiteY0" fmla="*/ 0 h 6858000"/>
              <a:gd name="connsiteX1" fmla="*/ 3348000 w 3348000"/>
              <a:gd name="connsiteY1" fmla="*/ 0 h 6858000"/>
              <a:gd name="connsiteX2" fmla="*/ 3348000 w 3348000"/>
              <a:gd name="connsiteY2" fmla="*/ 6858000 h 6858000"/>
              <a:gd name="connsiteX3" fmla="*/ 0 w 3348000"/>
              <a:gd name="connsiteY3" fmla="*/ 6858000 h 6858000"/>
              <a:gd name="connsiteX4" fmla="*/ 0 w 3348000"/>
              <a:gd name="connsiteY4" fmla="*/ 0 h 6858000"/>
              <a:gd name="connsiteX0" fmla="*/ 0 w 4133611"/>
              <a:gd name="connsiteY0" fmla="*/ 12879 h 6870879"/>
              <a:gd name="connsiteX1" fmla="*/ 4133611 w 4133611"/>
              <a:gd name="connsiteY1" fmla="*/ 0 h 6870879"/>
              <a:gd name="connsiteX2" fmla="*/ 3348000 w 4133611"/>
              <a:gd name="connsiteY2" fmla="*/ 6870879 h 6870879"/>
              <a:gd name="connsiteX3" fmla="*/ 0 w 4133611"/>
              <a:gd name="connsiteY3" fmla="*/ 6870879 h 6870879"/>
              <a:gd name="connsiteX4" fmla="*/ 0 w 4133611"/>
              <a:gd name="connsiteY4" fmla="*/ 12879 h 6870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3611" h="6870879">
                <a:moveTo>
                  <a:pt x="0" y="12879"/>
                </a:moveTo>
                <a:lnTo>
                  <a:pt x="4133611" y="0"/>
                </a:lnTo>
                <a:lnTo>
                  <a:pt x="3348000" y="6870879"/>
                </a:lnTo>
                <a:lnTo>
                  <a:pt x="0" y="6870879"/>
                </a:lnTo>
                <a:lnTo>
                  <a:pt x="0" y="1287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6" name="Pladsholder til tekst 3">
            <a:extLst>
              <a:ext uri="{FF2B5EF4-FFF2-40B4-BE49-F238E27FC236}">
                <a16:creationId xmlns:a16="http://schemas.microsoft.com/office/drawing/2014/main" id="{D7BD72E6-1F77-0F4F-99C7-CDE9FC989459}"/>
              </a:ext>
            </a:extLst>
          </p:cNvPr>
          <p:cNvSpPr>
            <a:spLocks noGrp="1"/>
          </p:cNvSpPr>
          <p:nvPr>
            <p:ph type="body" sz="quarter" idx="10"/>
          </p:nvPr>
        </p:nvSpPr>
        <p:spPr>
          <a:xfrm>
            <a:off x="4500001" y="1080000"/>
            <a:ext cx="6769014" cy="5025378"/>
          </a:xfrm>
        </p:spPr>
        <p:txBody>
          <a:bodyPr/>
          <a:lstStyle>
            <a:lvl1pPr>
              <a:spcBef>
                <a:spcPts val="600"/>
              </a:spcBef>
              <a:buClrTx/>
              <a:defRPr>
                <a:solidFill>
                  <a:schemeClr val="tx1">
                    <a:lumMod val="75000"/>
                  </a:schemeClr>
                </a:solidFill>
              </a:defRPr>
            </a:lvl1pPr>
            <a:lvl2pPr marL="720000">
              <a:spcBef>
                <a:spcPts val="600"/>
              </a:spcBef>
              <a:buClrTx/>
              <a:defRPr>
                <a:solidFill>
                  <a:schemeClr val="tx1">
                    <a:lumMod val="75000"/>
                  </a:schemeClr>
                </a:solidFill>
              </a:defRPr>
            </a:lvl2pPr>
            <a:lvl3pPr marL="1080000">
              <a:spcBef>
                <a:spcPts val="600"/>
              </a:spcBef>
              <a:buClrTx/>
              <a:defRPr sz="1800">
                <a:solidFill>
                  <a:schemeClr val="tx1">
                    <a:lumMod val="75000"/>
                  </a:schemeClr>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p:txBody>
      </p:sp>
      <p:sp>
        <p:nvSpPr>
          <p:cNvPr id="5" name="Titel 1">
            <a:extLst>
              <a:ext uri="{FF2B5EF4-FFF2-40B4-BE49-F238E27FC236}">
                <a16:creationId xmlns:a16="http://schemas.microsoft.com/office/drawing/2014/main" id="{75FAD132-7247-4943-8756-FB1B42F44D51}"/>
              </a:ext>
            </a:extLst>
          </p:cNvPr>
          <p:cNvSpPr>
            <a:spLocks noGrp="1"/>
          </p:cNvSpPr>
          <p:nvPr>
            <p:ph type="title"/>
          </p:nvPr>
        </p:nvSpPr>
        <p:spPr>
          <a:xfrm>
            <a:off x="360000" y="1080000"/>
            <a:ext cx="2726099" cy="553998"/>
          </a:xfrm>
          <a:prstGeom prst="rect">
            <a:avLst/>
          </a:prstGeom>
        </p:spPr>
        <p:txBody>
          <a:bodyPr/>
          <a:lstStyle>
            <a:lvl1pPr>
              <a:defRPr sz="3600">
                <a:solidFill>
                  <a:schemeClr val="bg1"/>
                </a:solidFill>
              </a:defRPr>
            </a:lvl1pPr>
          </a:lstStyle>
          <a:p>
            <a:r>
              <a:rPr lang="en-US" noProof="0"/>
              <a:t>Click to edit Master title style</a:t>
            </a:r>
            <a:endParaRPr lang="da-DK" noProof="0" dirty="0"/>
          </a:p>
        </p:txBody>
      </p:sp>
      <p:sp>
        <p:nvSpPr>
          <p:cNvPr id="13" name="Pladsholder til dato 12">
            <a:extLst>
              <a:ext uri="{FF2B5EF4-FFF2-40B4-BE49-F238E27FC236}">
                <a16:creationId xmlns:a16="http://schemas.microsoft.com/office/drawing/2014/main" id="{2697253C-4240-2DE5-241D-6F79B134E753}"/>
              </a:ext>
            </a:extLst>
          </p:cNvPr>
          <p:cNvSpPr>
            <a:spLocks noGrp="1"/>
          </p:cNvSpPr>
          <p:nvPr>
            <p:ph type="dt" sz="half" idx="11"/>
          </p:nvPr>
        </p:nvSpPr>
        <p:spPr/>
        <p:txBody>
          <a:bodyPr/>
          <a:lstStyle/>
          <a:p>
            <a:fld id="{966570FE-B5FB-B343-9266-1BC06216A43C}" type="datetime1">
              <a:rPr lang="da-DK" smtClean="0"/>
              <a:t>03-10-2025</a:t>
            </a:fld>
            <a:endParaRPr lang="da-DK"/>
          </a:p>
        </p:txBody>
      </p:sp>
      <p:sp>
        <p:nvSpPr>
          <p:cNvPr id="14" name="Pladsholder til sidefod 13">
            <a:extLst>
              <a:ext uri="{FF2B5EF4-FFF2-40B4-BE49-F238E27FC236}">
                <a16:creationId xmlns:a16="http://schemas.microsoft.com/office/drawing/2014/main" id="{E49A80E2-2179-9D0B-A180-333D185AA81D}"/>
              </a:ext>
            </a:extLst>
          </p:cNvPr>
          <p:cNvSpPr>
            <a:spLocks noGrp="1"/>
          </p:cNvSpPr>
          <p:nvPr>
            <p:ph type="ftr" sz="quarter" idx="12"/>
          </p:nvPr>
        </p:nvSpPr>
        <p:spPr/>
        <p:txBody>
          <a:bodyPr/>
          <a:lstStyle/>
          <a:p>
            <a:r>
              <a:rPr lang="da-DK"/>
              <a:t>cybersikker.alexandra.dk</a:t>
            </a:r>
          </a:p>
        </p:txBody>
      </p:sp>
      <p:sp>
        <p:nvSpPr>
          <p:cNvPr id="15" name="Pladsholder til slidenummer 14">
            <a:extLst>
              <a:ext uri="{FF2B5EF4-FFF2-40B4-BE49-F238E27FC236}">
                <a16:creationId xmlns:a16="http://schemas.microsoft.com/office/drawing/2014/main" id="{4E9D9BAC-00CB-CF90-33FE-4FD2AF14E52F}"/>
              </a:ext>
            </a:extLst>
          </p:cNvPr>
          <p:cNvSpPr>
            <a:spLocks noGrp="1"/>
          </p:cNvSpPr>
          <p:nvPr>
            <p:ph type="sldNum" sz="quarter" idx="13"/>
          </p:nvPr>
        </p:nvSpPr>
        <p:spPr/>
        <p:txBody>
          <a:bodyPr/>
          <a:lstStyle/>
          <a:p>
            <a:fld id="{D9FF5FAE-2060-B54F-BDDB-0825BCE6ACB8}" type="slidenum">
              <a:rPr lang="da-DK" smtClean="0"/>
              <a:pPr/>
              <a:t>‹#›</a:t>
            </a:fld>
            <a:endParaRPr lang="da-DK"/>
          </a:p>
        </p:txBody>
      </p:sp>
    </p:spTree>
    <p:extLst>
      <p:ext uri="{BB962C8B-B14F-4D97-AF65-F5344CB8AC3E}">
        <p14:creationId xmlns:p14="http://schemas.microsoft.com/office/powerpoint/2010/main" val="2895412661"/>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Kontaktside">
    <p:spTree>
      <p:nvGrpSpPr>
        <p:cNvPr id="1" name=""/>
        <p:cNvGrpSpPr/>
        <p:nvPr/>
      </p:nvGrpSpPr>
      <p:grpSpPr>
        <a:xfrm>
          <a:off x="0" y="0"/>
          <a:ext cx="0" cy="0"/>
          <a:chOff x="0" y="0"/>
          <a:chExt cx="0" cy="0"/>
        </a:xfrm>
      </p:grpSpPr>
      <p:sp>
        <p:nvSpPr>
          <p:cNvPr id="2" name="Manuel indlæsning 1">
            <a:extLst>
              <a:ext uri="{FF2B5EF4-FFF2-40B4-BE49-F238E27FC236}">
                <a16:creationId xmlns:a16="http://schemas.microsoft.com/office/drawing/2014/main" id="{C1C202A1-E056-E2E0-858A-B11C91863D7D}"/>
              </a:ext>
            </a:extLst>
          </p:cNvPr>
          <p:cNvSpPr>
            <a:spLocks noChangeAspect="1"/>
          </p:cNvSpPr>
          <p:nvPr/>
        </p:nvSpPr>
        <p:spPr>
          <a:xfrm flipH="1">
            <a:off x="0" y="2708113"/>
            <a:ext cx="12192000" cy="4149887"/>
          </a:xfrm>
          <a:prstGeom prst="flowChartManualInpu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3" name="Titel 1">
            <a:extLst>
              <a:ext uri="{FF2B5EF4-FFF2-40B4-BE49-F238E27FC236}">
                <a16:creationId xmlns:a16="http://schemas.microsoft.com/office/drawing/2014/main" id="{EDFBEEBD-1E10-C64A-9B2F-189B884F45BA}"/>
              </a:ext>
            </a:extLst>
          </p:cNvPr>
          <p:cNvSpPr>
            <a:spLocks noGrp="1"/>
          </p:cNvSpPr>
          <p:nvPr>
            <p:ph type="title"/>
          </p:nvPr>
        </p:nvSpPr>
        <p:spPr>
          <a:xfrm>
            <a:off x="1439999" y="1800000"/>
            <a:ext cx="7920000" cy="553998"/>
          </a:xfrm>
          <a:prstGeom prst="rect">
            <a:avLst/>
          </a:prstGeom>
        </p:spPr>
        <p:txBody>
          <a:bodyPr/>
          <a:lstStyle>
            <a:lvl1pPr>
              <a:defRPr sz="3600" cap="none" baseline="0">
                <a:solidFill>
                  <a:schemeClr val="tx1"/>
                </a:solidFill>
              </a:defRPr>
            </a:lvl1pPr>
          </a:lstStyle>
          <a:p>
            <a:r>
              <a:rPr lang="en-US" noProof="0"/>
              <a:t>Click to edit Master title style</a:t>
            </a:r>
            <a:endParaRPr lang="da-DK" dirty="0"/>
          </a:p>
        </p:txBody>
      </p:sp>
      <p:sp>
        <p:nvSpPr>
          <p:cNvPr id="9" name="Pladsholder til tekst 3">
            <a:extLst>
              <a:ext uri="{FF2B5EF4-FFF2-40B4-BE49-F238E27FC236}">
                <a16:creationId xmlns:a16="http://schemas.microsoft.com/office/drawing/2014/main" id="{63282B2D-EDC0-1744-AB89-A09556139BE1}"/>
              </a:ext>
            </a:extLst>
          </p:cNvPr>
          <p:cNvSpPr>
            <a:spLocks noGrp="1"/>
          </p:cNvSpPr>
          <p:nvPr>
            <p:ph type="body" sz="quarter" idx="10" hasCustomPrompt="1"/>
          </p:nvPr>
        </p:nvSpPr>
        <p:spPr>
          <a:xfrm>
            <a:off x="1438276" y="4043190"/>
            <a:ext cx="3744000" cy="1756811"/>
          </a:xfrm>
        </p:spPr>
        <p:txBody>
          <a:bodyPr/>
          <a:lstStyle>
            <a:lvl1pPr marL="0" indent="0">
              <a:spcBef>
                <a:spcPts val="0"/>
              </a:spcBef>
              <a:spcAft>
                <a:spcPts val="0"/>
              </a:spcAft>
              <a:buFontTx/>
              <a:buNone/>
              <a:defRPr sz="1100">
                <a:solidFill>
                  <a:schemeClr val="bg1"/>
                </a:solidFill>
              </a:defRPr>
            </a:lvl1pPr>
            <a:lvl2pPr marL="0" indent="0">
              <a:buFontTx/>
              <a:buNone/>
              <a:defRPr sz="1400">
                <a:solidFill>
                  <a:schemeClr val="bg1"/>
                </a:solidFill>
              </a:defRPr>
            </a:lvl2pPr>
            <a:lvl3pPr marL="358775" indent="0">
              <a:buFontTx/>
              <a:buNone/>
              <a:defRPr sz="1400">
                <a:solidFill>
                  <a:schemeClr val="bg1"/>
                </a:solidFill>
              </a:defRPr>
            </a:lvl3pPr>
            <a:lvl4pPr marL="717550" indent="0">
              <a:buFontTx/>
              <a:buNone/>
              <a:defRPr sz="1400">
                <a:solidFill>
                  <a:schemeClr val="bg1"/>
                </a:solidFill>
              </a:defRPr>
            </a:lvl4pPr>
            <a:lvl5pPr>
              <a:buFontTx/>
              <a:buNone/>
              <a:defRPr sz="1400">
                <a:solidFill>
                  <a:schemeClr val="bg1"/>
                </a:solidFill>
              </a:defRPr>
            </a:lvl5pPr>
          </a:lstStyle>
          <a:p>
            <a:pPr lvl="0"/>
            <a:r>
              <a:rPr lang="da-DK" dirty="0"/>
              <a:t>Skriv navn og kontaktoplysninger</a:t>
            </a:r>
          </a:p>
        </p:txBody>
      </p:sp>
      <p:sp>
        <p:nvSpPr>
          <p:cNvPr id="11" name="Pladsholder til tekst 3">
            <a:extLst>
              <a:ext uri="{FF2B5EF4-FFF2-40B4-BE49-F238E27FC236}">
                <a16:creationId xmlns:a16="http://schemas.microsoft.com/office/drawing/2014/main" id="{D9306688-7C4E-E347-974F-A4462CC48B1C}"/>
              </a:ext>
            </a:extLst>
          </p:cNvPr>
          <p:cNvSpPr>
            <a:spLocks noGrp="1"/>
          </p:cNvSpPr>
          <p:nvPr>
            <p:ph type="body" sz="quarter" idx="11" hasCustomPrompt="1"/>
          </p:nvPr>
        </p:nvSpPr>
        <p:spPr>
          <a:xfrm>
            <a:off x="5751684" y="4043189"/>
            <a:ext cx="3744000" cy="1756811"/>
          </a:xfrm>
        </p:spPr>
        <p:txBody>
          <a:bodyPr/>
          <a:lstStyle>
            <a:lvl1pPr marL="0" indent="0">
              <a:spcBef>
                <a:spcPts val="0"/>
              </a:spcBef>
              <a:spcAft>
                <a:spcPts val="0"/>
              </a:spcAft>
              <a:buFontTx/>
              <a:buNone/>
              <a:defRPr sz="1100">
                <a:solidFill>
                  <a:schemeClr val="bg1"/>
                </a:solidFill>
              </a:defRPr>
            </a:lvl1pPr>
            <a:lvl2pPr marL="0" indent="0">
              <a:buFontTx/>
              <a:buNone/>
              <a:defRPr sz="1400">
                <a:solidFill>
                  <a:schemeClr val="bg1"/>
                </a:solidFill>
              </a:defRPr>
            </a:lvl2pPr>
            <a:lvl3pPr marL="358775" indent="0">
              <a:buFontTx/>
              <a:buNone/>
              <a:defRPr sz="1400">
                <a:solidFill>
                  <a:schemeClr val="bg1"/>
                </a:solidFill>
              </a:defRPr>
            </a:lvl3pPr>
            <a:lvl4pPr marL="717550" indent="0">
              <a:buFontTx/>
              <a:buNone/>
              <a:defRPr sz="1400">
                <a:solidFill>
                  <a:schemeClr val="bg1"/>
                </a:solidFill>
              </a:defRPr>
            </a:lvl4pPr>
            <a:lvl5pPr>
              <a:buFontTx/>
              <a:buNone/>
              <a:defRPr sz="1400">
                <a:solidFill>
                  <a:schemeClr val="bg1"/>
                </a:solidFill>
              </a:defRPr>
            </a:lvl5pPr>
          </a:lstStyle>
          <a:p>
            <a:pPr lvl="0"/>
            <a:r>
              <a:rPr lang="da-DK" dirty="0"/>
              <a:t>Skriv navn og kontaktoplysninger</a:t>
            </a:r>
          </a:p>
        </p:txBody>
      </p:sp>
      <p:pic>
        <p:nvPicPr>
          <p:cNvPr id="4" name="Billede 3">
            <a:extLst>
              <a:ext uri="{FF2B5EF4-FFF2-40B4-BE49-F238E27FC236}">
                <a16:creationId xmlns:a16="http://schemas.microsoft.com/office/drawing/2014/main" id="{B549FDC7-8610-6A85-1CD7-C0A6A421888F}"/>
              </a:ext>
            </a:extLst>
          </p:cNvPr>
          <p:cNvPicPr>
            <a:picLocks noChangeAspect="1"/>
          </p:cNvPicPr>
          <p:nvPr/>
        </p:nvPicPr>
        <p:blipFill>
          <a:blip r:embed="rId2"/>
          <a:stretch>
            <a:fillRect/>
          </a:stretch>
        </p:blipFill>
        <p:spPr>
          <a:xfrm>
            <a:off x="9672001" y="6120429"/>
            <a:ext cx="2160000" cy="435456"/>
          </a:xfrm>
          <a:prstGeom prst="rect">
            <a:avLst/>
          </a:prstGeom>
        </p:spPr>
      </p:pic>
    </p:spTree>
    <p:extLst>
      <p:ext uri="{BB962C8B-B14F-4D97-AF65-F5344CB8AC3E}">
        <p14:creationId xmlns:p14="http://schemas.microsoft.com/office/powerpoint/2010/main" val="2855633920"/>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side hvi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3384E7-0AB4-7441-B5F9-96ACF387B4B7}"/>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9D08CDF3-E58D-014E-8ADC-07E0E0415557}"/>
              </a:ext>
            </a:extLst>
          </p:cNvPr>
          <p:cNvSpPr>
            <a:spLocks noGrp="1"/>
          </p:cNvSpPr>
          <p:nvPr>
            <p:ph idx="1"/>
          </p:nvPr>
        </p:nvSpPr>
        <p:spPr/>
        <p:txBody>
          <a:bodyPr/>
          <a:lstStyle/>
          <a:p>
            <a:pPr lvl="0"/>
            <a:r>
              <a:rPr lang="da-DK" noProof="0"/>
              <a:t>Klik for at redigere teksttypografierne i masteren</a:t>
            </a:r>
          </a:p>
          <a:p>
            <a:pPr lvl="1"/>
            <a:r>
              <a:rPr lang="da-DK" noProof="0"/>
              <a:t>Andet niveau</a:t>
            </a:r>
          </a:p>
          <a:p>
            <a:pPr lvl="2"/>
            <a:r>
              <a:rPr lang="da-DK" noProof="0"/>
              <a:t>Tredje niveau</a:t>
            </a:r>
          </a:p>
        </p:txBody>
      </p:sp>
      <p:sp>
        <p:nvSpPr>
          <p:cNvPr id="4" name="Pladsholder til dato 3">
            <a:extLst>
              <a:ext uri="{FF2B5EF4-FFF2-40B4-BE49-F238E27FC236}">
                <a16:creationId xmlns:a16="http://schemas.microsoft.com/office/drawing/2014/main" id="{4E16925C-47A6-AB40-8A37-5DFAE88A1782}"/>
              </a:ext>
            </a:extLst>
          </p:cNvPr>
          <p:cNvSpPr>
            <a:spLocks noGrp="1"/>
          </p:cNvSpPr>
          <p:nvPr>
            <p:ph type="dt" sz="half" idx="10"/>
          </p:nvPr>
        </p:nvSpPr>
        <p:spPr/>
        <p:txBody>
          <a:bodyPr/>
          <a:lstStyle/>
          <a:p>
            <a:fld id="{1E31781D-1938-4D4D-8804-84A3CA642707}" type="datetime1">
              <a:rPr lang="da-DK" smtClean="0"/>
              <a:t>03-10-2025</a:t>
            </a:fld>
            <a:endParaRPr lang="da-DK"/>
          </a:p>
        </p:txBody>
      </p:sp>
      <p:sp>
        <p:nvSpPr>
          <p:cNvPr id="8" name="Pladsholder til sidefod 7">
            <a:extLst>
              <a:ext uri="{FF2B5EF4-FFF2-40B4-BE49-F238E27FC236}">
                <a16:creationId xmlns:a16="http://schemas.microsoft.com/office/drawing/2014/main" id="{C6636263-FC36-D172-003C-58D9BBADF154}"/>
              </a:ext>
            </a:extLst>
          </p:cNvPr>
          <p:cNvSpPr>
            <a:spLocks noGrp="1"/>
          </p:cNvSpPr>
          <p:nvPr>
            <p:ph type="ftr" sz="quarter" idx="11"/>
          </p:nvPr>
        </p:nvSpPr>
        <p:spPr/>
        <p:txBody>
          <a:bodyPr/>
          <a:lstStyle/>
          <a:p>
            <a:r>
              <a:rPr lang="da-DK"/>
              <a:t>cybersikker.alexandra.dk</a:t>
            </a:r>
          </a:p>
        </p:txBody>
      </p:sp>
      <p:sp>
        <p:nvSpPr>
          <p:cNvPr id="9" name="Pladsholder til slidenummer 8">
            <a:extLst>
              <a:ext uri="{FF2B5EF4-FFF2-40B4-BE49-F238E27FC236}">
                <a16:creationId xmlns:a16="http://schemas.microsoft.com/office/drawing/2014/main" id="{047C7184-ABEE-196E-E69C-81378FA55EC0}"/>
              </a:ext>
            </a:extLst>
          </p:cNvPr>
          <p:cNvSpPr>
            <a:spLocks noGrp="1"/>
          </p:cNvSpPr>
          <p:nvPr>
            <p:ph type="sldNum" sz="quarter" idx="12"/>
          </p:nvPr>
        </p:nvSpPr>
        <p:spPr/>
        <p:txBody>
          <a:bodyPr/>
          <a:lstStyle/>
          <a:p>
            <a:fld id="{D9FF5FAE-2060-B54F-BDDB-0825BCE6ACB8}" type="slidenum">
              <a:rPr lang="da-DK" smtClean="0"/>
              <a:pPr/>
              <a:t>‹#›</a:t>
            </a:fld>
            <a:endParaRPr lang="da-DK"/>
          </a:p>
        </p:txBody>
      </p:sp>
    </p:spTree>
    <p:extLst>
      <p:ext uri="{BB962C8B-B14F-4D97-AF65-F5344CB8AC3E}">
        <p14:creationId xmlns:p14="http://schemas.microsoft.com/office/powerpoint/2010/main" val="14263601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om side">
    <p:spTree>
      <p:nvGrpSpPr>
        <p:cNvPr id="1" name=""/>
        <p:cNvGrpSpPr/>
        <p:nvPr/>
      </p:nvGrpSpPr>
      <p:grpSpPr>
        <a:xfrm>
          <a:off x="0" y="0"/>
          <a:ext cx="0" cy="0"/>
          <a:chOff x="0" y="0"/>
          <a:chExt cx="0" cy="0"/>
        </a:xfrm>
      </p:grpSpPr>
      <p:sp>
        <p:nvSpPr>
          <p:cNvPr id="2" name="Pladsholder til dato 3">
            <a:extLst>
              <a:ext uri="{FF2B5EF4-FFF2-40B4-BE49-F238E27FC236}">
                <a16:creationId xmlns:a16="http://schemas.microsoft.com/office/drawing/2014/main" id="{071DDF98-399A-73C1-6A76-0D87F5D23386}"/>
              </a:ext>
            </a:extLst>
          </p:cNvPr>
          <p:cNvSpPr>
            <a:spLocks noGrp="1"/>
          </p:cNvSpPr>
          <p:nvPr>
            <p:ph type="dt" sz="half" idx="2"/>
          </p:nvPr>
        </p:nvSpPr>
        <p:spPr>
          <a:xfrm>
            <a:off x="900000" y="6356349"/>
            <a:ext cx="2743200" cy="365125"/>
          </a:xfrm>
          <a:prstGeom prst="rect">
            <a:avLst/>
          </a:prstGeom>
        </p:spPr>
        <p:txBody>
          <a:bodyPr vert="horz" lIns="0" tIns="0" rIns="0" bIns="0" rtlCol="0" anchor="ctr"/>
          <a:lstStyle>
            <a:lvl1pPr algn="l">
              <a:defRPr sz="900">
                <a:solidFill>
                  <a:srgbClr val="798690"/>
                </a:solidFill>
                <a:latin typeface="Arial" panose="020B0604020202020204" pitchFamily="34" charset="0"/>
                <a:cs typeface="Arial" panose="020B0604020202020204" pitchFamily="34" charset="0"/>
              </a:defRPr>
            </a:lvl1pPr>
          </a:lstStyle>
          <a:p>
            <a:fld id="{966570FE-B5FB-B343-9266-1BC06216A43C}" type="datetime1">
              <a:rPr lang="da-DK" smtClean="0"/>
              <a:t>03-10-2025</a:t>
            </a:fld>
            <a:endParaRPr lang="da-DK"/>
          </a:p>
        </p:txBody>
      </p:sp>
      <p:sp>
        <p:nvSpPr>
          <p:cNvPr id="3" name="Pladsholder til slidenummer 5">
            <a:extLst>
              <a:ext uri="{FF2B5EF4-FFF2-40B4-BE49-F238E27FC236}">
                <a16:creationId xmlns:a16="http://schemas.microsoft.com/office/drawing/2014/main" id="{06F05687-C8C9-2987-EB9A-C509041A4F9E}"/>
              </a:ext>
            </a:extLst>
          </p:cNvPr>
          <p:cNvSpPr>
            <a:spLocks noGrp="1"/>
          </p:cNvSpPr>
          <p:nvPr>
            <p:ph type="sldNum" sz="quarter" idx="4"/>
          </p:nvPr>
        </p:nvSpPr>
        <p:spPr>
          <a:xfrm>
            <a:off x="8740815" y="6356350"/>
            <a:ext cx="2743200" cy="365125"/>
          </a:xfrm>
          <a:prstGeom prst="rect">
            <a:avLst/>
          </a:prstGeom>
        </p:spPr>
        <p:txBody>
          <a:bodyPr vert="horz" lIns="0" tIns="0" rIns="0" bIns="0" rtlCol="0" anchor="ctr"/>
          <a:lstStyle>
            <a:lvl1pPr algn="r">
              <a:defRPr sz="900">
                <a:solidFill>
                  <a:srgbClr val="798690"/>
                </a:solidFill>
                <a:latin typeface="Arial" panose="020B0604020202020204" pitchFamily="34" charset="0"/>
                <a:cs typeface="Arial" panose="020B0604020202020204" pitchFamily="34" charset="0"/>
              </a:defRPr>
            </a:lvl1pPr>
          </a:lstStyle>
          <a:p>
            <a:fld id="{D9FF5FAE-2060-B54F-BDDB-0825BCE6ACB8}" type="slidenum">
              <a:rPr lang="da-DK" smtClean="0"/>
              <a:pPr/>
              <a:t>‹#›</a:t>
            </a:fld>
            <a:endParaRPr lang="da-DK"/>
          </a:p>
        </p:txBody>
      </p:sp>
      <p:sp>
        <p:nvSpPr>
          <p:cNvPr id="4" name="Pladsholder til sidefod 6">
            <a:extLst>
              <a:ext uri="{FF2B5EF4-FFF2-40B4-BE49-F238E27FC236}">
                <a16:creationId xmlns:a16="http://schemas.microsoft.com/office/drawing/2014/main" id="{CECDAB00-7182-687F-414F-D6394BD24B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rgbClr val="798690"/>
                </a:solidFill>
                <a:latin typeface="Arial" panose="020B0604020202020204" pitchFamily="34" charset="0"/>
                <a:cs typeface="Arial" panose="020B0604020202020204" pitchFamily="34" charset="0"/>
              </a:defRPr>
            </a:lvl1pPr>
          </a:lstStyle>
          <a:p>
            <a:r>
              <a:rPr lang="da-DK"/>
              <a:t>cybersikker.alexandra.dk</a:t>
            </a:r>
          </a:p>
        </p:txBody>
      </p:sp>
    </p:spTree>
    <p:extLst>
      <p:ext uri="{BB962C8B-B14F-4D97-AF65-F5344CB8AC3E}">
        <p14:creationId xmlns:p14="http://schemas.microsoft.com/office/powerpoint/2010/main" val="3308425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FORSIDE ALX SIKKERHED">
    <p:spTree>
      <p:nvGrpSpPr>
        <p:cNvPr id="1" name=""/>
        <p:cNvGrpSpPr/>
        <p:nvPr/>
      </p:nvGrpSpPr>
      <p:grpSpPr>
        <a:xfrm>
          <a:off x="0" y="0"/>
          <a:ext cx="0" cy="0"/>
          <a:chOff x="0" y="0"/>
          <a:chExt cx="0" cy="0"/>
        </a:xfrm>
      </p:grpSpPr>
      <p:pic>
        <p:nvPicPr>
          <p:cNvPr id="6" name="Billede 5" descr="Et billede, der indeholder kredsløb, elektronik, Elektronisk komponent, Elektroteknik&#10;&#10;AI-genereret indhold kan være ukorrekt.">
            <a:extLst>
              <a:ext uri="{FF2B5EF4-FFF2-40B4-BE49-F238E27FC236}">
                <a16:creationId xmlns:a16="http://schemas.microsoft.com/office/drawing/2014/main" id="{B083C026-0090-3194-76FE-2AB9675B5262}"/>
              </a:ext>
            </a:extLst>
          </p:cNvPr>
          <p:cNvPicPr>
            <a:picLocks noChangeAspect="1"/>
          </p:cNvPicPr>
          <p:nvPr/>
        </p:nvPicPr>
        <p:blipFill>
          <a:blip r:embed="rId2"/>
          <a:srcRect t="34411" r="21876"/>
          <a:stretch>
            <a:fillRect/>
          </a:stretch>
        </p:blipFill>
        <p:spPr>
          <a:xfrm>
            <a:off x="2667157" y="-1"/>
            <a:ext cx="9524843" cy="4498123"/>
          </a:xfrm>
          <a:prstGeom prst="rect">
            <a:avLst/>
          </a:prstGeom>
        </p:spPr>
      </p:pic>
      <p:pic>
        <p:nvPicPr>
          <p:cNvPr id="5" name="Billede 4" descr="Et billede, der indeholder skærmbillede, blå/nedtrykt, Elektrisk blå, Azurblå&#10;&#10;AI-genereret indhold kan være ukorrekt.">
            <a:extLst>
              <a:ext uri="{FF2B5EF4-FFF2-40B4-BE49-F238E27FC236}">
                <a16:creationId xmlns:a16="http://schemas.microsoft.com/office/drawing/2014/main" id="{7B4FAE05-A2CD-103D-59BB-09F85ED8AD56}"/>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13" name="Billede 4" descr="Et billede, der indeholder Font/skrifttype, Grafik, grafisk design, tekst&#10;&#10;Indhold genereret af kunstig intelligens kan være forkert.">
            <a:extLst>
              <a:ext uri="{FF2B5EF4-FFF2-40B4-BE49-F238E27FC236}">
                <a16:creationId xmlns:a16="http://schemas.microsoft.com/office/drawing/2014/main" id="{90EBBDC6-EA83-1087-88EE-667AEDD548CE}"/>
              </a:ext>
            </a:extLst>
          </p:cNvPr>
          <p:cNvPicPr>
            <a:picLocks noChangeAspect="1"/>
          </p:cNvPicPr>
          <p:nvPr/>
        </p:nvPicPr>
        <p:blipFill>
          <a:blip r:embed="rId4"/>
          <a:srcRect t="-1" r="72325" b="-7017"/>
          <a:stretch/>
        </p:blipFill>
        <p:spPr>
          <a:xfrm>
            <a:off x="457641" y="503182"/>
            <a:ext cx="771134" cy="523875"/>
          </a:xfrm>
          <a:prstGeom prst="rect">
            <a:avLst/>
          </a:prstGeom>
        </p:spPr>
      </p:pic>
      <p:sp>
        <p:nvSpPr>
          <p:cNvPr id="3" name="Parallelogram 11">
            <a:extLst>
              <a:ext uri="{FF2B5EF4-FFF2-40B4-BE49-F238E27FC236}">
                <a16:creationId xmlns:a16="http://schemas.microsoft.com/office/drawing/2014/main" id="{D1622AC6-C6FA-0AE6-713F-8305223C1A5A}"/>
              </a:ext>
            </a:extLst>
          </p:cNvPr>
          <p:cNvSpPr>
            <a:spLocks noGrp="1" noRot="1" noMove="1" noResize="1" noEditPoints="1" noAdjustHandles="1" noChangeArrowheads="1" noChangeShapeType="1"/>
          </p:cNvSpPr>
          <p:nvPr/>
        </p:nvSpPr>
        <p:spPr>
          <a:xfrm>
            <a:off x="4875597" y="-12359"/>
            <a:ext cx="7320176" cy="6882715"/>
          </a:xfrm>
          <a:custGeom>
            <a:avLst/>
            <a:gdLst>
              <a:gd name="connsiteX0" fmla="*/ 0 w 5685489"/>
              <a:gd name="connsiteY0" fmla="*/ 6858002 h 6858002"/>
              <a:gd name="connsiteX1" fmla="*/ 2953612 w 5685489"/>
              <a:gd name="connsiteY1" fmla="*/ 0 h 6858002"/>
              <a:gd name="connsiteX2" fmla="*/ 5685489 w 5685489"/>
              <a:gd name="connsiteY2" fmla="*/ 0 h 6858002"/>
              <a:gd name="connsiteX3" fmla="*/ 2731877 w 5685489"/>
              <a:gd name="connsiteY3" fmla="*/ 6858002 h 6858002"/>
              <a:gd name="connsiteX4" fmla="*/ 0 w 5685489"/>
              <a:gd name="connsiteY4" fmla="*/ 6858002 h 6858002"/>
              <a:gd name="connsiteX0" fmla="*/ 0 w 6562472"/>
              <a:gd name="connsiteY0" fmla="*/ 6858002 h 6870358"/>
              <a:gd name="connsiteX1" fmla="*/ 2953612 w 6562472"/>
              <a:gd name="connsiteY1" fmla="*/ 0 h 6870358"/>
              <a:gd name="connsiteX2" fmla="*/ 5685489 w 6562472"/>
              <a:gd name="connsiteY2" fmla="*/ 0 h 6870358"/>
              <a:gd name="connsiteX3" fmla="*/ 6562472 w 6562472"/>
              <a:gd name="connsiteY3" fmla="*/ 6870358 h 6870358"/>
              <a:gd name="connsiteX4" fmla="*/ 0 w 6562472"/>
              <a:gd name="connsiteY4" fmla="*/ 6858002 h 6870358"/>
              <a:gd name="connsiteX0" fmla="*/ 0 w 6562472"/>
              <a:gd name="connsiteY0" fmla="*/ 6870359 h 6882715"/>
              <a:gd name="connsiteX1" fmla="*/ 2953612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 name="connsiteX0" fmla="*/ 0 w 6562472"/>
              <a:gd name="connsiteY0" fmla="*/ 6870359 h 6882715"/>
              <a:gd name="connsiteX1" fmla="*/ 2565893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2472" h="6882715">
                <a:moveTo>
                  <a:pt x="0" y="6870359"/>
                </a:moveTo>
                <a:lnTo>
                  <a:pt x="2565893" y="12357"/>
                </a:lnTo>
                <a:lnTo>
                  <a:pt x="6550462" y="0"/>
                </a:lnTo>
                <a:cubicBezTo>
                  <a:pt x="6554465" y="2294238"/>
                  <a:pt x="6558469" y="4588477"/>
                  <a:pt x="6562472" y="6882715"/>
                </a:cubicBezTo>
                <a:lnTo>
                  <a:pt x="0" y="6870359"/>
                </a:lnTo>
                <a:close/>
              </a:path>
            </a:pathLst>
          </a:custGeom>
          <a:solidFill>
            <a:schemeClr val="bg1">
              <a:lumMod val="95000"/>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9" name="Titel 4">
            <a:extLst>
              <a:ext uri="{FF2B5EF4-FFF2-40B4-BE49-F238E27FC236}">
                <a16:creationId xmlns:a16="http://schemas.microsoft.com/office/drawing/2014/main" id="{409FCA8D-9749-854C-AC35-14A1BE86987E}"/>
              </a:ext>
            </a:extLst>
          </p:cNvPr>
          <p:cNvSpPr>
            <a:spLocks noGrp="1"/>
          </p:cNvSpPr>
          <p:nvPr>
            <p:ph type="title"/>
          </p:nvPr>
        </p:nvSpPr>
        <p:spPr>
          <a:xfrm>
            <a:off x="1438382" y="1342793"/>
            <a:ext cx="7926335" cy="2319469"/>
          </a:xfrm>
          <a:prstGeom prst="rect">
            <a:avLst/>
          </a:prstGeom>
        </p:spPr>
        <p:txBody>
          <a:bodyPr wrap="square" anchor="b" anchorCtr="0">
            <a:noAutofit/>
          </a:bodyPr>
          <a:lstStyle>
            <a:lvl1pPr>
              <a:lnSpc>
                <a:spcPct val="100000"/>
              </a:lnSpc>
              <a:defRPr sz="6000" b="0" i="0" cap="none" baseline="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0" name="Undertitel 2">
            <a:extLst>
              <a:ext uri="{FF2B5EF4-FFF2-40B4-BE49-F238E27FC236}">
                <a16:creationId xmlns:a16="http://schemas.microsoft.com/office/drawing/2014/main" id="{72872625-1661-5449-8659-BFA35B14FB32}"/>
              </a:ext>
            </a:extLst>
          </p:cNvPr>
          <p:cNvSpPr>
            <a:spLocks noGrp="1"/>
          </p:cNvSpPr>
          <p:nvPr>
            <p:ph type="subTitle" idx="1"/>
          </p:nvPr>
        </p:nvSpPr>
        <p:spPr>
          <a:xfrm>
            <a:off x="1441448" y="3862793"/>
            <a:ext cx="7926334" cy="635330"/>
          </a:xfrm>
        </p:spPr>
        <p:txBody>
          <a:bodyPr/>
          <a:lstStyle>
            <a:lvl1pPr marL="11113" indent="0" algn="l">
              <a:buNone/>
              <a:tabLst/>
              <a:defRPr sz="16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da-DK" noProof="0" dirty="0"/>
          </a:p>
        </p:txBody>
      </p:sp>
      <p:sp>
        <p:nvSpPr>
          <p:cNvPr id="4" name="Text Placeholder 3">
            <a:extLst>
              <a:ext uri="{FF2B5EF4-FFF2-40B4-BE49-F238E27FC236}">
                <a16:creationId xmlns:a16="http://schemas.microsoft.com/office/drawing/2014/main" id="{7923E330-E0FE-054F-AA05-A7AC62954C75}"/>
              </a:ext>
            </a:extLst>
          </p:cNvPr>
          <p:cNvSpPr>
            <a:spLocks noGrp="1"/>
          </p:cNvSpPr>
          <p:nvPr>
            <p:ph type="body" sz="quarter" idx="10"/>
          </p:nvPr>
        </p:nvSpPr>
        <p:spPr>
          <a:xfrm>
            <a:off x="1438382" y="5022636"/>
            <a:ext cx="7926334" cy="455332"/>
          </a:xfrm>
        </p:spPr>
        <p:txBody>
          <a:bodyPr/>
          <a:lstStyle>
            <a:lvl1pPr>
              <a:buNone/>
              <a:defRPr sz="1200" cap="none" baseline="0">
                <a:solidFill>
                  <a:schemeClr val="bg1"/>
                </a:solidFill>
              </a:defRPr>
            </a:lvl1pPr>
          </a:lstStyle>
          <a:p>
            <a:pPr lvl="0"/>
            <a:r>
              <a:rPr lang="en-US" noProof="0"/>
              <a:t>Click to edit Master text styles</a:t>
            </a:r>
          </a:p>
        </p:txBody>
      </p:sp>
      <p:cxnSp>
        <p:nvCxnSpPr>
          <p:cNvPr id="20" name="Lige forbindelse 19">
            <a:extLst>
              <a:ext uri="{FF2B5EF4-FFF2-40B4-BE49-F238E27FC236}">
                <a16:creationId xmlns:a16="http://schemas.microsoft.com/office/drawing/2014/main" id="{A108FE18-F773-06E3-8A57-CF09D9475837}"/>
              </a:ext>
            </a:extLst>
          </p:cNvPr>
          <p:cNvCxnSpPr>
            <a:cxnSpLocks/>
          </p:cNvCxnSpPr>
          <p:nvPr/>
        </p:nvCxnSpPr>
        <p:spPr>
          <a:xfrm>
            <a:off x="1438275" y="4961689"/>
            <a:ext cx="225639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972861"/>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kontaktside">
    <p:spTree>
      <p:nvGrpSpPr>
        <p:cNvPr id="1" name=""/>
        <p:cNvGrpSpPr/>
        <p:nvPr/>
      </p:nvGrpSpPr>
      <p:grpSpPr>
        <a:xfrm>
          <a:off x="0" y="0"/>
          <a:ext cx="0" cy="0"/>
          <a:chOff x="0" y="0"/>
          <a:chExt cx="0" cy="0"/>
        </a:xfrm>
      </p:grpSpPr>
      <p:sp>
        <p:nvSpPr>
          <p:cNvPr id="5" name="Pladsholder til dato 3">
            <a:extLst>
              <a:ext uri="{FF2B5EF4-FFF2-40B4-BE49-F238E27FC236}">
                <a16:creationId xmlns:a16="http://schemas.microsoft.com/office/drawing/2014/main" id="{84700FE0-3C32-8F5C-A9D6-F84B59ADDAEC}"/>
              </a:ext>
            </a:extLst>
          </p:cNvPr>
          <p:cNvSpPr>
            <a:spLocks noGrp="1"/>
          </p:cNvSpPr>
          <p:nvPr>
            <p:ph type="dt" sz="half" idx="10"/>
          </p:nvPr>
        </p:nvSpPr>
        <p:spPr>
          <a:xfrm>
            <a:off x="900000" y="6356349"/>
            <a:ext cx="2743200" cy="365125"/>
          </a:xfrm>
        </p:spPr>
        <p:txBody>
          <a:bodyPr/>
          <a:lstStyle/>
          <a:p>
            <a:fld id="{2EE2683A-6B2B-964B-B78D-BF9CF3DA3F7B}" type="datetime1">
              <a:rPr lang="da-DK" smtClean="0"/>
              <a:t>03-10-2025</a:t>
            </a:fld>
            <a:endParaRPr lang="da-DK"/>
          </a:p>
        </p:txBody>
      </p:sp>
      <p:sp>
        <p:nvSpPr>
          <p:cNvPr id="6" name="Pladsholder til sidefod 7">
            <a:extLst>
              <a:ext uri="{FF2B5EF4-FFF2-40B4-BE49-F238E27FC236}">
                <a16:creationId xmlns:a16="http://schemas.microsoft.com/office/drawing/2014/main" id="{59524C84-CFEB-9940-04C5-D411D7EFF5D3}"/>
              </a:ext>
            </a:extLst>
          </p:cNvPr>
          <p:cNvSpPr>
            <a:spLocks noGrp="1"/>
          </p:cNvSpPr>
          <p:nvPr>
            <p:ph type="ftr" sz="quarter" idx="11"/>
          </p:nvPr>
        </p:nvSpPr>
        <p:spPr>
          <a:xfrm>
            <a:off x="4038600" y="6356350"/>
            <a:ext cx="4114800" cy="365125"/>
          </a:xfrm>
        </p:spPr>
        <p:txBody>
          <a:bodyPr/>
          <a:lstStyle/>
          <a:p>
            <a:r>
              <a:rPr lang="da-DK"/>
              <a:t>cybersikker.alexandra.dk</a:t>
            </a:r>
          </a:p>
        </p:txBody>
      </p:sp>
      <p:sp>
        <p:nvSpPr>
          <p:cNvPr id="7" name="Pladsholder til slidenummer 8">
            <a:extLst>
              <a:ext uri="{FF2B5EF4-FFF2-40B4-BE49-F238E27FC236}">
                <a16:creationId xmlns:a16="http://schemas.microsoft.com/office/drawing/2014/main" id="{1CF4CAFC-21EA-E01D-3132-21873B0A1DDB}"/>
              </a:ext>
            </a:extLst>
          </p:cNvPr>
          <p:cNvSpPr>
            <a:spLocks noGrp="1"/>
          </p:cNvSpPr>
          <p:nvPr>
            <p:ph type="sldNum" sz="quarter" idx="12"/>
          </p:nvPr>
        </p:nvSpPr>
        <p:spPr>
          <a:xfrm>
            <a:off x="8740815" y="6356350"/>
            <a:ext cx="2743200" cy="365125"/>
          </a:xfrm>
        </p:spPr>
        <p:txBody>
          <a:bodyPr/>
          <a:lstStyle/>
          <a:p>
            <a:fld id="{D9FF5FAE-2060-B54F-BDDB-0825BCE6ACB8}" type="slidenum">
              <a:rPr lang="da-DK" smtClean="0"/>
              <a:pPr/>
              <a:t>‹#›</a:t>
            </a:fld>
            <a:endParaRPr lang="da-DK"/>
          </a:p>
        </p:txBody>
      </p:sp>
      <p:sp>
        <p:nvSpPr>
          <p:cNvPr id="2" name="Dokument 1">
            <a:extLst>
              <a:ext uri="{FF2B5EF4-FFF2-40B4-BE49-F238E27FC236}">
                <a16:creationId xmlns:a16="http://schemas.microsoft.com/office/drawing/2014/main" id="{C5BA8FC3-060D-F0A5-8322-9D30A0E1929B}"/>
              </a:ext>
            </a:extLst>
          </p:cNvPr>
          <p:cNvSpPr/>
          <p:nvPr userDrawn="1"/>
        </p:nvSpPr>
        <p:spPr>
          <a:xfrm rot="10800000" flipH="1">
            <a:off x="0" y="4067175"/>
            <a:ext cx="12191999" cy="2790825"/>
          </a:xfrm>
          <a:prstGeom prst="flowChartDocument">
            <a:avLst/>
          </a:prstGeom>
          <a:solidFill>
            <a:srgbClr val="0038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 name="Titel 1">
            <a:extLst>
              <a:ext uri="{FF2B5EF4-FFF2-40B4-BE49-F238E27FC236}">
                <a16:creationId xmlns:a16="http://schemas.microsoft.com/office/drawing/2014/main" id="{3F58C07F-51C5-9418-EE26-0A4AF750058D}"/>
              </a:ext>
            </a:extLst>
          </p:cNvPr>
          <p:cNvSpPr>
            <a:spLocks noGrp="1"/>
          </p:cNvSpPr>
          <p:nvPr>
            <p:ph type="title" hasCustomPrompt="1"/>
          </p:nvPr>
        </p:nvSpPr>
        <p:spPr>
          <a:xfrm>
            <a:off x="900000" y="2506824"/>
            <a:ext cx="2283038" cy="941136"/>
          </a:xfrm>
        </p:spPr>
        <p:txBody>
          <a:bodyPr/>
          <a:lstStyle>
            <a:lvl1pPr>
              <a:defRPr>
                <a:solidFill>
                  <a:srgbClr val="003843"/>
                </a:solidFill>
              </a:defRPr>
            </a:lvl1pPr>
          </a:lstStyle>
          <a:p>
            <a:r>
              <a:rPr lang="da-DK"/>
              <a:t>Kontakt</a:t>
            </a:r>
          </a:p>
        </p:txBody>
      </p:sp>
      <p:sp>
        <p:nvSpPr>
          <p:cNvPr id="4" name="Pladsholder til indhold 2">
            <a:extLst>
              <a:ext uri="{FF2B5EF4-FFF2-40B4-BE49-F238E27FC236}">
                <a16:creationId xmlns:a16="http://schemas.microsoft.com/office/drawing/2014/main" id="{526AB892-77E9-213C-01EC-851AF19064EA}"/>
              </a:ext>
            </a:extLst>
          </p:cNvPr>
          <p:cNvSpPr>
            <a:spLocks noGrp="1"/>
          </p:cNvSpPr>
          <p:nvPr>
            <p:ph idx="1"/>
          </p:nvPr>
        </p:nvSpPr>
        <p:spPr>
          <a:xfrm>
            <a:off x="4038600" y="2622287"/>
            <a:ext cx="3124200" cy="1493520"/>
          </a:xfrm>
        </p:spPr>
        <p:txBody>
          <a:bodyPr/>
          <a:lstStyle>
            <a:lvl1pPr marL="0" indent="0">
              <a:lnSpc>
                <a:spcPct val="100000"/>
              </a:lnSpc>
              <a:spcBef>
                <a:spcPts val="0"/>
              </a:spcBef>
              <a:spcAft>
                <a:spcPts val="600"/>
              </a:spcAft>
              <a:buFontTx/>
              <a:buNone/>
              <a:defRPr sz="1400">
                <a:solidFill>
                  <a:schemeClr val="tx1"/>
                </a:solidFill>
              </a:defRPr>
            </a:lvl1pPr>
            <a:lvl2pPr marL="457200" indent="0">
              <a:buFontTx/>
              <a:buNone/>
              <a:defRPr sz="1800">
                <a:solidFill>
                  <a:schemeClr val="bg1"/>
                </a:solidFill>
              </a:defRPr>
            </a:lvl2pPr>
            <a:lvl3pPr marL="914400" indent="0">
              <a:buFontTx/>
              <a:buNone/>
              <a:defRPr sz="1800">
                <a:solidFill>
                  <a:schemeClr val="bg1"/>
                </a:solidFill>
              </a:defRPr>
            </a:lvl3pPr>
            <a:lvl4pPr marL="1371600" indent="0">
              <a:buFontTx/>
              <a:buNone/>
              <a:defRPr sz="1800">
                <a:solidFill>
                  <a:schemeClr val="bg1"/>
                </a:solidFill>
              </a:defRPr>
            </a:lvl4pPr>
            <a:lvl5pPr marL="1828800" indent="0">
              <a:buFontTx/>
              <a:buNone/>
              <a:defRPr sz="1800">
                <a:solidFill>
                  <a:schemeClr val="bg1"/>
                </a:solidFill>
              </a:defRPr>
            </a:lvl5pPr>
          </a:lstStyle>
          <a:p>
            <a:pPr lvl="0"/>
            <a:r>
              <a:rPr lang="da-DK" noProof="0"/>
              <a:t>Klik for at redigere teksttypografierne i masteren</a:t>
            </a:r>
          </a:p>
        </p:txBody>
      </p:sp>
      <p:pic>
        <p:nvPicPr>
          <p:cNvPr id="8" name="Billede 7">
            <a:extLst>
              <a:ext uri="{FF2B5EF4-FFF2-40B4-BE49-F238E27FC236}">
                <a16:creationId xmlns:a16="http://schemas.microsoft.com/office/drawing/2014/main" id="{B323A5C4-9B4E-1258-C4C2-C5DB2E0EA411}"/>
              </a:ext>
            </a:extLst>
          </p:cNvPr>
          <p:cNvPicPr>
            <a:picLocks noChangeAspect="1"/>
          </p:cNvPicPr>
          <p:nvPr userDrawn="1"/>
        </p:nvPicPr>
        <p:blipFill>
          <a:blip r:embed="rId2"/>
          <a:stretch>
            <a:fillRect/>
          </a:stretch>
        </p:blipFill>
        <p:spPr>
          <a:xfrm>
            <a:off x="304800" y="6344053"/>
            <a:ext cx="2808000" cy="241041"/>
          </a:xfrm>
          <a:prstGeom prst="rect">
            <a:avLst/>
          </a:prstGeom>
        </p:spPr>
      </p:pic>
      <p:pic>
        <p:nvPicPr>
          <p:cNvPr id="11" name="Billede 10">
            <a:extLst>
              <a:ext uri="{FF2B5EF4-FFF2-40B4-BE49-F238E27FC236}">
                <a16:creationId xmlns:a16="http://schemas.microsoft.com/office/drawing/2014/main" id="{D671E023-46C6-ED0A-AB96-BDE486EB9333}"/>
              </a:ext>
            </a:extLst>
          </p:cNvPr>
          <p:cNvPicPr>
            <a:picLocks/>
          </p:cNvPicPr>
          <p:nvPr userDrawn="1"/>
        </p:nvPicPr>
        <p:blipFill>
          <a:blip r:embed="rId3"/>
          <a:stretch>
            <a:fillRect/>
          </a:stretch>
        </p:blipFill>
        <p:spPr>
          <a:xfrm>
            <a:off x="876249" y="3048642"/>
            <a:ext cx="1926327" cy="144000"/>
          </a:xfrm>
          <a:prstGeom prst="rect">
            <a:avLst/>
          </a:prstGeom>
        </p:spPr>
      </p:pic>
    </p:spTree>
    <p:extLst>
      <p:ext uri="{BB962C8B-B14F-4D97-AF65-F5344CB8AC3E}">
        <p14:creationId xmlns:p14="http://schemas.microsoft.com/office/powerpoint/2010/main" val="35049630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_FORSIDE">
    <p:bg>
      <p:bgPr>
        <a:solidFill>
          <a:srgbClr val="002A3F"/>
        </a:solidFill>
        <a:effectLst/>
      </p:bgPr>
    </p:bg>
    <p:spTree>
      <p:nvGrpSpPr>
        <p:cNvPr id="1" name=""/>
        <p:cNvGrpSpPr/>
        <p:nvPr/>
      </p:nvGrpSpPr>
      <p:grpSpPr>
        <a:xfrm>
          <a:off x="0" y="0"/>
          <a:ext cx="0" cy="0"/>
          <a:chOff x="0" y="0"/>
          <a:chExt cx="0" cy="0"/>
        </a:xfrm>
      </p:grpSpPr>
      <p:sp>
        <p:nvSpPr>
          <p:cNvPr id="8" name="Dokument 7">
            <a:extLst>
              <a:ext uri="{FF2B5EF4-FFF2-40B4-BE49-F238E27FC236}">
                <a16:creationId xmlns:a16="http://schemas.microsoft.com/office/drawing/2014/main" id="{97F39815-501E-76A3-FA96-C8C693D7E23B}"/>
              </a:ext>
            </a:extLst>
          </p:cNvPr>
          <p:cNvSpPr/>
          <p:nvPr userDrawn="1"/>
        </p:nvSpPr>
        <p:spPr>
          <a:xfrm rot="10800000">
            <a:off x="0" y="5816905"/>
            <a:ext cx="12192000" cy="1057488"/>
          </a:xfrm>
          <a:prstGeom prst="flowChartDocumen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2" name="Billede 11">
            <a:extLst>
              <a:ext uri="{FF2B5EF4-FFF2-40B4-BE49-F238E27FC236}">
                <a16:creationId xmlns:a16="http://schemas.microsoft.com/office/drawing/2014/main" id="{91AE4081-3EA7-075E-3612-780F81369DC7}"/>
              </a:ext>
            </a:extLst>
          </p:cNvPr>
          <p:cNvPicPr>
            <a:picLocks noChangeAspect="1"/>
          </p:cNvPicPr>
          <p:nvPr userDrawn="1"/>
        </p:nvPicPr>
        <p:blipFill>
          <a:blip r:embed="rId2"/>
          <a:stretch>
            <a:fillRect/>
          </a:stretch>
        </p:blipFill>
        <p:spPr>
          <a:xfrm>
            <a:off x="540000" y="6436800"/>
            <a:ext cx="3240000" cy="198468"/>
          </a:xfrm>
          <a:prstGeom prst="rect">
            <a:avLst/>
          </a:prstGeom>
        </p:spPr>
      </p:pic>
      <p:sp>
        <p:nvSpPr>
          <p:cNvPr id="9" name="Titel 4">
            <a:extLst>
              <a:ext uri="{FF2B5EF4-FFF2-40B4-BE49-F238E27FC236}">
                <a16:creationId xmlns:a16="http://schemas.microsoft.com/office/drawing/2014/main" id="{409FCA8D-9749-854C-AC35-14A1BE86987E}"/>
              </a:ext>
            </a:extLst>
          </p:cNvPr>
          <p:cNvSpPr>
            <a:spLocks noGrp="1"/>
          </p:cNvSpPr>
          <p:nvPr>
            <p:ph type="title"/>
          </p:nvPr>
        </p:nvSpPr>
        <p:spPr>
          <a:xfrm>
            <a:off x="1438382" y="1342793"/>
            <a:ext cx="7926335" cy="2319469"/>
          </a:xfrm>
          <a:prstGeom prst="rect">
            <a:avLst/>
          </a:prstGeom>
        </p:spPr>
        <p:txBody>
          <a:bodyPr wrap="square" anchor="b" anchorCtr="0">
            <a:noAutofit/>
          </a:bodyPr>
          <a:lstStyle>
            <a:lvl1pPr>
              <a:lnSpc>
                <a:spcPct val="100000"/>
              </a:lnSpc>
              <a:defRPr sz="5400" b="1" i="0" cap="none" baseline="0">
                <a:solidFill>
                  <a:schemeClr val="bg1"/>
                </a:solidFill>
                <a:latin typeface="Arial Black" panose="020B0604020202020204" pitchFamily="34" charset="0"/>
                <a:cs typeface="Arial Black" panose="020B0604020202020204" pitchFamily="34" charset="0"/>
              </a:defRPr>
            </a:lvl1pPr>
          </a:lstStyle>
          <a:p>
            <a:endParaRPr lang="da-DK" noProof="0" dirty="0"/>
          </a:p>
        </p:txBody>
      </p:sp>
      <p:sp>
        <p:nvSpPr>
          <p:cNvPr id="10" name="Undertitel 2">
            <a:extLst>
              <a:ext uri="{FF2B5EF4-FFF2-40B4-BE49-F238E27FC236}">
                <a16:creationId xmlns:a16="http://schemas.microsoft.com/office/drawing/2014/main" id="{72872625-1661-5449-8659-BFA35B14FB32}"/>
              </a:ext>
            </a:extLst>
          </p:cNvPr>
          <p:cNvSpPr>
            <a:spLocks noGrp="1"/>
          </p:cNvSpPr>
          <p:nvPr>
            <p:ph type="subTitle" idx="1"/>
          </p:nvPr>
        </p:nvSpPr>
        <p:spPr>
          <a:xfrm>
            <a:off x="1441448" y="3862793"/>
            <a:ext cx="7926334" cy="635330"/>
          </a:xfrm>
          <a:prstGeom prst="rect">
            <a:avLst/>
          </a:prstGeom>
        </p:spPr>
        <p:txBody>
          <a:bodyPr/>
          <a:lstStyle>
            <a:lvl1pPr marL="11113" indent="0" algn="l">
              <a:buNone/>
              <a:tabLst/>
              <a:defRPr sz="16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da-DK" noProof="0" dirty="0"/>
          </a:p>
        </p:txBody>
      </p:sp>
      <p:sp>
        <p:nvSpPr>
          <p:cNvPr id="4" name="Text Placeholder 3">
            <a:extLst>
              <a:ext uri="{FF2B5EF4-FFF2-40B4-BE49-F238E27FC236}">
                <a16:creationId xmlns:a16="http://schemas.microsoft.com/office/drawing/2014/main" id="{7923E330-E0FE-054F-AA05-A7AC62954C75}"/>
              </a:ext>
            </a:extLst>
          </p:cNvPr>
          <p:cNvSpPr>
            <a:spLocks noGrp="1"/>
          </p:cNvSpPr>
          <p:nvPr>
            <p:ph type="body" sz="quarter" idx="10"/>
          </p:nvPr>
        </p:nvSpPr>
        <p:spPr>
          <a:xfrm>
            <a:off x="1438382" y="4582793"/>
            <a:ext cx="7926334" cy="455332"/>
          </a:xfrm>
          <a:prstGeom prst="rect">
            <a:avLst/>
          </a:prstGeom>
        </p:spPr>
        <p:txBody>
          <a:bodyPr/>
          <a:lstStyle>
            <a:lvl1pPr>
              <a:buNone/>
              <a:defRPr sz="1200" cap="all" baseline="0">
                <a:solidFill>
                  <a:srgbClr val="EF7B42"/>
                </a:solidFill>
              </a:defRPr>
            </a:lvl1pPr>
          </a:lstStyle>
          <a:p>
            <a:pPr lvl="0"/>
            <a:endParaRPr lang="da-DK" noProof="0" dirty="0"/>
          </a:p>
        </p:txBody>
      </p:sp>
      <p:pic>
        <p:nvPicPr>
          <p:cNvPr id="5" name="Billede 4" descr="Et billede, der indeholder skærmbillede, Font/skrifttype, sort, design&#10;&#10;Automatisk genereret beskrivelse">
            <a:extLst>
              <a:ext uri="{FF2B5EF4-FFF2-40B4-BE49-F238E27FC236}">
                <a16:creationId xmlns:a16="http://schemas.microsoft.com/office/drawing/2014/main" id="{D03C3022-C89B-6AA5-8FDB-85599E93B626}"/>
              </a:ext>
            </a:extLst>
          </p:cNvPr>
          <p:cNvPicPr>
            <a:picLocks noChangeAspect="1"/>
          </p:cNvPicPr>
          <p:nvPr userDrawn="1"/>
        </p:nvPicPr>
        <p:blipFill>
          <a:blip r:embed="rId3"/>
          <a:stretch>
            <a:fillRect/>
          </a:stretch>
        </p:blipFill>
        <p:spPr>
          <a:xfrm>
            <a:off x="9672001" y="6178407"/>
            <a:ext cx="2160000" cy="377478"/>
          </a:xfrm>
          <a:prstGeom prst="rect">
            <a:avLst/>
          </a:prstGeom>
        </p:spPr>
      </p:pic>
      <p:pic>
        <p:nvPicPr>
          <p:cNvPr id="2" name="Billede 1">
            <a:extLst>
              <a:ext uri="{FF2B5EF4-FFF2-40B4-BE49-F238E27FC236}">
                <a16:creationId xmlns:a16="http://schemas.microsoft.com/office/drawing/2014/main" id="{BA055593-DECD-D9E4-92C2-9A4226968880}"/>
              </a:ext>
            </a:extLst>
          </p:cNvPr>
          <p:cNvPicPr>
            <a:picLocks noChangeAspect="1"/>
          </p:cNvPicPr>
          <p:nvPr userDrawn="1"/>
        </p:nvPicPr>
        <p:blipFill>
          <a:blip r:embed="rId4">
            <a:duotone>
              <a:schemeClr val="accent1">
                <a:shade val="45000"/>
                <a:satMod val="135000"/>
              </a:schemeClr>
              <a:prstClr val="white"/>
            </a:duotone>
          </a:blip>
          <a:stretch>
            <a:fillRect/>
          </a:stretch>
        </p:blipFill>
        <p:spPr>
          <a:xfrm>
            <a:off x="0" y="0"/>
            <a:ext cx="540000" cy="1109348"/>
          </a:xfrm>
          <a:prstGeom prst="rect">
            <a:avLst/>
          </a:prstGeom>
        </p:spPr>
      </p:pic>
    </p:spTree>
    <p:extLst>
      <p:ext uri="{BB962C8B-B14F-4D97-AF65-F5344CB8AC3E}">
        <p14:creationId xmlns:p14="http://schemas.microsoft.com/office/powerpoint/2010/main" val="30519883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Hvid slide 7">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D943BCA5-A9D1-3C4A-B419-FA4758A2554A}"/>
              </a:ext>
            </a:extLst>
          </p:cNvPr>
          <p:cNvSpPr>
            <a:spLocks noGrp="1"/>
          </p:cNvSpPr>
          <p:nvPr>
            <p:ph type="title" hasCustomPrompt="1"/>
          </p:nvPr>
        </p:nvSpPr>
        <p:spPr>
          <a:xfrm>
            <a:off x="4841822" y="720000"/>
            <a:ext cx="5915556" cy="430887"/>
          </a:xfrm>
          <a:prstGeom prst="rect">
            <a:avLst/>
          </a:prstGeom>
          <a:noFill/>
        </p:spPr>
        <p:txBody>
          <a:bodyPr vert="horz" wrap="square" lIns="0" tIns="0" rIns="0" bIns="0" rtlCol="0" anchor="t" anchorCtr="0">
            <a:spAutoFit/>
          </a:bodyPr>
          <a:lstStyle>
            <a:lvl1pPr algn="l">
              <a:spcAft>
                <a:spcPts val="1200"/>
              </a:spcAft>
              <a:defRPr sz="2800"/>
            </a:lvl1pPr>
          </a:lstStyle>
          <a:p>
            <a:r>
              <a:rPr lang="da-DK" noProof="0"/>
              <a:t>Klik for at redigere i masteren</a:t>
            </a:r>
          </a:p>
        </p:txBody>
      </p:sp>
      <p:pic>
        <p:nvPicPr>
          <p:cNvPr id="7" name="Billede 6">
            <a:extLst>
              <a:ext uri="{FF2B5EF4-FFF2-40B4-BE49-F238E27FC236}">
                <a16:creationId xmlns:a16="http://schemas.microsoft.com/office/drawing/2014/main" id="{796DD888-E9EC-4E02-81C8-B7B492E052B7}"/>
              </a:ext>
            </a:extLst>
          </p:cNvPr>
          <p:cNvPicPr>
            <a:picLocks noChangeAspect="1"/>
          </p:cNvPicPr>
          <p:nvPr userDrawn="1"/>
        </p:nvPicPr>
        <p:blipFill>
          <a:blip r:embed="rId2"/>
          <a:stretch>
            <a:fillRect/>
          </a:stretch>
        </p:blipFill>
        <p:spPr>
          <a:xfrm flipH="1">
            <a:off x="11023600" y="0"/>
            <a:ext cx="1168400" cy="2400300"/>
          </a:xfrm>
          <a:prstGeom prst="rect">
            <a:avLst/>
          </a:prstGeom>
        </p:spPr>
      </p:pic>
      <p:sp>
        <p:nvSpPr>
          <p:cNvPr id="12" name="Pladsholder til billede 11">
            <a:extLst>
              <a:ext uri="{FF2B5EF4-FFF2-40B4-BE49-F238E27FC236}">
                <a16:creationId xmlns:a16="http://schemas.microsoft.com/office/drawing/2014/main" id="{3E8FA4C9-F9B2-4D3F-C3AA-19AE988B04A3}"/>
              </a:ext>
            </a:extLst>
          </p:cNvPr>
          <p:cNvSpPr>
            <a:spLocks noGrp="1"/>
          </p:cNvSpPr>
          <p:nvPr>
            <p:ph type="pic" sz="quarter" idx="10"/>
          </p:nvPr>
        </p:nvSpPr>
        <p:spPr>
          <a:xfrm>
            <a:off x="0" y="0"/>
            <a:ext cx="4575600" cy="6858000"/>
          </a:xfrm>
        </p:spPr>
        <p:txBody>
          <a:bodyPr/>
          <a:lstStyle>
            <a:lvl1pPr marL="0" indent="0">
              <a:buFontTx/>
              <a:buNone/>
              <a:defRPr/>
            </a:lvl1pPr>
          </a:lstStyle>
          <a:p>
            <a:endParaRPr lang="da-DK"/>
          </a:p>
        </p:txBody>
      </p:sp>
      <p:sp>
        <p:nvSpPr>
          <p:cNvPr id="3" name="Pladsholder til indhold 2">
            <a:extLst>
              <a:ext uri="{FF2B5EF4-FFF2-40B4-BE49-F238E27FC236}">
                <a16:creationId xmlns:a16="http://schemas.microsoft.com/office/drawing/2014/main" id="{A8896007-EFA9-FB1D-FC40-52612A5A455F}"/>
              </a:ext>
            </a:extLst>
          </p:cNvPr>
          <p:cNvSpPr>
            <a:spLocks noGrp="1"/>
          </p:cNvSpPr>
          <p:nvPr>
            <p:ph sz="quarter" idx="12"/>
          </p:nvPr>
        </p:nvSpPr>
        <p:spPr>
          <a:xfrm>
            <a:off x="4841822" y="1800000"/>
            <a:ext cx="6640644" cy="4333157"/>
          </a:xfrm>
        </p:spPr>
        <p:txBody>
          <a:bodyPr/>
          <a:lstStyle>
            <a:lvl2pPr marL="720000">
              <a:spcBef>
                <a:spcPts val="600"/>
              </a:spcBef>
              <a:defRPr/>
            </a:lvl2pPr>
          </a:lstStyle>
          <a:p>
            <a:pPr lvl="0"/>
            <a:r>
              <a:rPr lang="da-DK"/>
              <a:t>Klik for at redigere teksttypografierne i masteren</a:t>
            </a:r>
          </a:p>
          <a:p>
            <a:pPr lvl="1"/>
            <a:r>
              <a:rPr lang="da-DK"/>
              <a:t>Andet niveau</a:t>
            </a:r>
          </a:p>
          <a:p>
            <a:pPr lvl="3"/>
            <a:r>
              <a:rPr lang="da-DK"/>
              <a:t>Tredje niveau</a:t>
            </a:r>
          </a:p>
          <a:p>
            <a:pPr lvl="3"/>
            <a:r>
              <a:rPr lang="da-DK"/>
              <a:t>Fjerde niveau</a:t>
            </a:r>
          </a:p>
        </p:txBody>
      </p:sp>
      <p:cxnSp>
        <p:nvCxnSpPr>
          <p:cNvPr id="2" name="Lige forbindelse 1">
            <a:extLst>
              <a:ext uri="{FF2B5EF4-FFF2-40B4-BE49-F238E27FC236}">
                <a16:creationId xmlns:a16="http://schemas.microsoft.com/office/drawing/2014/main" id="{6FCB5E4D-9007-01D3-A593-BD3578E23FF5}"/>
              </a:ext>
            </a:extLst>
          </p:cNvPr>
          <p:cNvCxnSpPr>
            <a:cxnSpLocks/>
          </p:cNvCxnSpPr>
          <p:nvPr userDrawn="1"/>
        </p:nvCxnSpPr>
        <p:spPr>
          <a:xfrm>
            <a:off x="11954933" y="6618935"/>
            <a:ext cx="0" cy="239065"/>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3" name="Pladsholder til dato 12">
            <a:extLst>
              <a:ext uri="{FF2B5EF4-FFF2-40B4-BE49-F238E27FC236}">
                <a16:creationId xmlns:a16="http://schemas.microsoft.com/office/drawing/2014/main" id="{4C2F6B8E-60BF-6AD6-6314-812B1A40DA1E}"/>
              </a:ext>
            </a:extLst>
          </p:cNvPr>
          <p:cNvSpPr>
            <a:spLocks noGrp="1"/>
          </p:cNvSpPr>
          <p:nvPr>
            <p:ph type="dt" sz="half" idx="13"/>
          </p:nvPr>
        </p:nvSpPr>
        <p:spPr/>
        <p:txBody>
          <a:bodyPr/>
          <a:lstStyle/>
          <a:p>
            <a:fld id="{04815E30-6BC2-6340-A14A-C8DC68DA7E8A}" type="datetime1">
              <a:rPr lang="da-DK" smtClean="0"/>
              <a:t>03-10-2025</a:t>
            </a:fld>
            <a:endParaRPr lang="en-GB"/>
          </a:p>
        </p:txBody>
      </p:sp>
      <p:sp>
        <p:nvSpPr>
          <p:cNvPr id="14" name="Pladsholder til sidefod 13">
            <a:extLst>
              <a:ext uri="{FF2B5EF4-FFF2-40B4-BE49-F238E27FC236}">
                <a16:creationId xmlns:a16="http://schemas.microsoft.com/office/drawing/2014/main" id="{5DF8C4B2-20B3-A074-8048-894F4A3EAE5A}"/>
              </a:ext>
            </a:extLst>
          </p:cNvPr>
          <p:cNvSpPr>
            <a:spLocks noGrp="1"/>
          </p:cNvSpPr>
          <p:nvPr>
            <p:ph type="ftr" sz="quarter" idx="14"/>
          </p:nvPr>
        </p:nvSpPr>
        <p:spPr/>
        <p:txBody>
          <a:bodyPr/>
          <a:lstStyle/>
          <a:p>
            <a:r>
              <a:rPr lang="en-GB"/>
              <a:t>© ALEXANDRA INST</a:t>
            </a:r>
            <a:r>
              <a:rPr lang="en-GB">
                <a:solidFill>
                  <a:schemeClr val="accent3"/>
                </a:solidFill>
              </a:rPr>
              <a:t>IT</a:t>
            </a:r>
            <a:r>
              <a:rPr lang="en-GB"/>
              <a:t>UTTET</a:t>
            </a:r>
          </a:p>
        </p:txBody>
      </p:sp>
      <p:sp>
        <p:nvSpPr>
          <p:cNvPr id="15" name="Pladsholder til slidenummer 14">
            <a:extLst>
              <a:ext uri="{FF2B5EF4-FFF2-40B4-BE49-F238E27FC236}">
                <a16:creationId xmlns:a16="http://schemas.microsoft.com/office/drawing/2014/main" id="{B55FCD46-4218-A74F-8005-7EE6E99038AE}"/>
              </a:ext>
            </a:extLst>
          </p:cNvPr>
          <p:cNvSpPr>
            <a:spLocks noGrp="1"/>
          </p:cNvSpPr>
          <p:nvPr>
            <p:ph type="sldNum" sz="quarter" idx="15"/>
          </p:nvPr>
        </p:nvSpPr>
        <p:spPr/>
        <p:txBody>
          <a:bodyPr/>
          <a:lstStyle/>
          <a:p>
            <a:fld id="{06AC9228-041E-BE4C-A177-9A7A550E9A48}" type="slidenum">
              <a:rPr lang="en-GB" smtClean="0"/>
              <a:pPr/>
              <a:t>‹#›</a:t>
            </a:fld>
            <a:endParaRPr lang="en-GB"/>
          </a:p>
        </p:txBody>
      </p:sp>
    </p:spTree>
    <p:extLst>
      <p:ext uri="{BB962C8B-B14F-4D97-AF65-F5344CB8AC3E}">
        <p14:creationId xmlns:p14="http://schemas.microsoft.com/office/powerpoint/2010/main" val="10307441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Blå slide 4">
    <p:bg>
      <p:bgPr>
        <a:solidFill>
          <a:srgbClr val="15475E"/>
        </a:solidFill>
        <a:effectLst/>
      </p:bgPr>
    </p:bg>
    <p:spTree>
      <p:nvGrpSpPr>
        <p:cNvPr id="1" name=""/>
        <p:cNvGrpSpPr/>
        <p:nvPr/>
      </p:nvGrpSpPr>
      <p:grpSpPr>
        <a:xfrm>
          <a:off x="0" y="0"/>
          <a:ext cx="0" cy="0"/>
          <a:chOff x="0" y="0"/>
          <a:chExt cx="0" cy="0"/>
        </a:xfrm>
      </p:grpSpPr>
      <p:sp>
        <p:nvSpPr>
          <p:cNvPr id="9" name="Title Placeholder 4">
            <a:extLst>
              <a:ext uri="{FF2B5EF4-FFF2-40B4-BE49-F238E27FC236}">
                <a16:creationId xmlns:a16="http://schemas.microsoft.com/office/drawing/2014/main" id="{C1D89AF8-DA0C-F84F-B1A1-E52EE5AD0C2E}"/>
              </a:ext>
            </a:extLst>
          </p:cNvPr>
          <p:cNvSpPr>
            <a:spLocks noGrp="1"/>
          </p:cNvSpPr>
          <p:nvPr>
            <p:ph type="title" hasCustomPrompt="1"/>
          </p:nvPr>
        </p:nvSpPr>
        <p:spPr>
          <a:xfrm>
            <a:off x="1440000" y="1800000"/>
            <a:ext cx="3300965" cy="1661993"/>
          </a:xfrm>
          <a:prstGeom prst="rect">
            <a:avLst/>
          </a:prstGeom>
        </p:spPr>
        <p:txBody>
          <a:bodyPr vert="horz" wrap="square" lIns="0" tIns="0" rIns="0" bIns="0" rtlCol="0" anchor="t" anchorCtr="0">
            <a:spAutoFit/>
          </a:bodyPr>
          <a:lstStyle>
            <a:lvl1pPr algn="l">
              <a:defRPr>
                <a:solidFill>
                  <a:schemeClr val="bg1"/>
                </a:solidFill>
              </a:defRPr>
            </a:lvl1pPr>
          </a:lstStyle>
          <a:p>
            <a:r>
              <a:rPr lang="da-DK" noProof="0"/>
              <a:t>Klik for at redigere i masteren</a:t>
            </a:r>
          </a:p>
        </p:txBody>
      </p:sp>
      <p:sp>
        <p:nvSpPr>
          <p:cNvPr id="11" name="Pladsholder til tekst 3">
            <a:extLst>
              <a:ext uri="{FF2B5EF4-FFF2-40B4-BE49-F238E27FC236}">
                <a16:creationId xmlns:a16="http://schemas.microsoft.com/office/drawing/2014/main" id="{2ED22291-F40D-5A41-9BB7-0D4DE886FBB2}"/>
              </a:ext>
            </a:extLst>
          </p:cNvPr>
          <p:cNvSpPr>
            <a:spLocks noGrp="1"/>
          </p:cNvSpPr>
          <p:nvPr>
            <p:ph type="body" sz="quarter" idx="10"/>
          </p:nvPr>
        </p:nvSpPr>
        <p:spPr>
          <a:xfrm>
            <a:off x="5040000" y="1800000"/>
            <a:ext cx="5983600" cy="3143179"/>
          </a:xfrm>
        </p:spPr>
        <p:txBody>
          <a:bodyPr/>
          <a:lstStyle>
            <a:lvl1pPr>
              <a:spcBef>
                <a:spcPts val="600"/>
              </a:spcBef>
              <a:buClr>
                <a:srgbClr val="BF5D2B"/>
              </a:buClr>
              <a:defRPr>
                <a:solidFill>
                  <a:schemeClr val="bg1"/>
                </a:solidFill>
              </a:defRPr>
            </a:lvl1pPr>
            <a:lvl2pPr marL="720000">
              <a:spcBef>
                <a:spcPts val="600"/>
              </a:spcBef>
              <a:buClr>
                <a:srgbClr val="BF5D2B"/>
              </a:buClr>
              <a:defRPr>
                <a:solidFill>
                  <a:schemeClr val="bg1"/>
                </a:solidFill>
              </a:defRPr>
            </a:lvl2pPr>
            <a:lvl3pPr marL="1080000">
              <a:spcBef>
                <a:spcPts val="600"/>
              </a:spcBef>
              <a:buClr>
                <a:srgbClr val="BF5D2B"/>
              </a:buClr>
              <a:defRPr sz="1800">
                <a:solidFill>
                  <a:schemeClr val="bg1"/>
                </a:solidFill>
              </a:defRPr>
            </a:lvl3pPr>
            <a:lvl4pPr>
              <a:defRPr>
                <a:solidFill>
                  <a:schemeClr val="bg1"/>
                </a:solidFill>
              </a:defRPr>
            </a:lvl4pPr>
            <a:lvl5pPr marL="342900" indent="-342900">
              <a:buFont typeface="Arial" panose="020B0604020202020204" pitchFamily="34" charset="0"/>
              <a:buChar char="•"/>
              <a:defRPr>
                <a:solidFill>
                  <a:schemeClr val="bg1"/>
                </a:solidFill>
              </a:defRPr>
            </a:lvl5pPr>
          </a:lstStyle>
          <a:p>
            <a:pPr lvl="0"/>
            <a:r>
              <a:rPr lang="da-DK" noProof="0"/>
              <a:t>Klik for at redigere teksttypografierne i masteren</a:t>
            </a:r>
          </a:p>
          <a:p>
            <a:pPr lvl="1"/>
            <a:r>
              <a:rPr lang="da-DK" noProof="0"/>
              <a:t>Andet niveau</a:t>
            </a:r>
          </a:p>
          <a:p>
            <a:pPr lvl="2"/>
            <a:r>
              <a:rPr lang="da-DK" noProof="0"/>
              <a:t>Tredje niveau</a:t>
            </a:r>
          </a:p>
          <a:p>
            <a:pPr lvl="2"/>
            <a:r>
              <a:rPr lang="da-DK" noProof="0"/>
              <a:t>Fjerde niveau</a:t>
            </a:r>
          </a:p>
        </p:txBody>
      </p:sp>
      <p:pic>
        <p:nvPicPr>
          <p:cNvPr id="5" name="Billede 4">
            <a:extLst>
              <a:ext uri="{FF2B5EF4-FFF2-40B4-BE49-F238E27FC236}">
                <a16:creationId xmlns:a16="http://schemas.microsoft.com/office/drawing/2014/main" id="{6644E630-DA3E-6C9F-4025-769A7876295A}"/>
              </a:ext>
            </a:extLst>
          </p:cNvPr>
          <p:cNvPicPr>
            <a:picLocks noChangeAspect="1"/>
          </p:cNvPicPr>
          <p:nvPr userDrawn="1"/>
        </p:nvPicPr>
        <p:blipFill>
          <a:blip r:embed="rId2">
            <a:duotone>
              <a:schemeClr val="accent2">
                <a:shade val="45000"/>
                <a:satMod val="135000"/>
              </a:schemeClr>
              <a:prstClr val="white"/>
            </a:duotone>
          </a:blip>
          <a:stretch>
            <a:fillRect/>
          </a:stretch>
        </p:blipFill>
        <p:spPr>
          <a:xfrm flipH="1">
            <a:off x="11023600" y="0"/>
            <a:ext cx="1168400" cy="2400300"/>
          </a:xfrm>
          <a:prstGeom prst="rect">
            <a:avLst/>
          </a:prstGeom>
        </p:spPr>
      </p:pic>
      <p:cxnSp>
        <p:nvCxnSpPr>
          <p:cNvPr id="6" name="Lige forbindelse 5">
            <a:extLst>
              <a:ext uri="{FF2B5EF4-FFF2-40B4-BE49-F238E27FC236}">
                <a16:creationId xmlns:a16="http://schemas.microsoft.com/office/drawing/2014/main" id="{AB27C3E6-5197-001B-A945-889D8B64204A}"/>
              </a:ext>
            </a:extLst>
          </p:cNvPr>
          <p:cNvCxnSpPr>
            <a:cxnSpLocks/>
          </p:cNvCxnSpPr>
          <p:nvPr userDrawn="1"/>
        </p:nvCxnSpPr>
        <p:spPr>
          <a:xfrm>
            <a:off x="11954933" y="6618935"/>
            <a:ext cx="0" cy="239065"/>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5" name="Pladsholder til dato 14">
            <a:extLst>
              <a:ext uri="{FF2B5EF4-FFF2-40B4-BE49-F238E27FC236}">
                <a16:creationId xmlns:a16="http://schemas.microsoft.com/office/drawing/2014/main" id="{D2BA455C-43ED-E489-01F2-AC653F61CAD5}"/>
              </a:ext>
            </a:extLst>
          </p:cNvPr>
          <p:cNvSpPr>
            <a:spLocks noGrp="1"/>
          </p:cNvSpPr>
          <p:nvPr>
            <p:ph type="dt" sz="half" idx="11"/>
          </p:nvPr>
        </p:nvSpPr>
        <p:spPr/>
        <p:txBody>
          <a:bodyPr/>
          <a:lstStyle/>
          <a:p>
            <a:fld id="{72941E83-F58A-4E4E-8662-3FE9BE085B1A}" type="datetime1">
              <a:rPr lang="da-DK" smtClean="0"/>
              <a:t>03-10-2025</a:t>
            </a:fld>
            <a:endParaRPr lang="en-GB"/>
          </a:p>
        </p:txBody>
      </p:sp>
      <p:sp>
        <p:nvSpPr>
          <p:cNvPr id="16" name="Pladsholder til sidefod 15">
            <a:extLst>
              <a:ext uri="{FF2B5EF4-FFF2-40B4-BE49-F238E27FC236}">
                <a16:creationId xmlns:a16="http://schemas.microsoft.com/office/drawing/2014/main" id="{C128E187-178C-743C-C1F7-3CBE9C07BE8A}"/>
              </a:ext>
            </a:extLst>
          </p:cNvPr>
          <p:cNvSpPr>
            <a:spLocks noGrp="1"/>
          </p:cNvSpPr>
          <p:nvPr>
            <p:ph type="ftr" sz="quarter" idx="12"/>
          </p:nvPr>
        </p:nvSpPr>
        <p:spPr/>
        <p:txBody>
          <a:bodyPr/>
          <a:lstStyle/>
          <a:p>
            <a:r>
              <a:rPr lang="en-GB"/>
              <a:t>© ALEXANDRA INST</a:t>
            </a:r>
            <a:r>
              <a:rPr lang="en-GB">
                <a:solidFill>
                  <a:schemeClr val="accent3"/>
                </a:solidFill>
              </a:rPr>
              <a:t>IT</a:t>
            </a:r>
            <a:r>
              <a:rPr lang="en-GB"/>
              <a:t>UTTET</a:t>
            </a:r>
          </a:p>
        </p:txBody>
      </p:sp>
      <p:sp>
        <p:nvSpPr>
          <p:cNvPr id="17" name="Pladsholder til slidenummer 16">
            <a:extLst>
              <a:ext uri="{FF2B5EF4-FFF2-40B4-BE49-F238E27FC236}">
                <a16:creationId xmlns:a16="http://schemas.microsoft.com/office/drawing/2014/main" id="{CC1FA77A-C91B-EC6C-8898-7E22200F40D8}"/>
              </a:ext>
            </a:extLst>
          </p:cNvPr>
          <p:cNvSpPr>
            <a:spLocks noGrp="1"/>
          </p:cNvSpPr>
          <p:nvPr>
            <p:ph type="sldNum" sz="quarter" idx="13"/>
          </p:nvPr>
        </p:nvSpPr>
        <p:spPr/>
        <p:txBody>
          <a:bodyPr/>
          <a:lstStyle/>
          <a:p>
            <a:fld id="{06AC9228-041E-BE4C-A177-9A7A550E9A48}" type="slidenum">
              <a:rPr lang="en-GB" smtClean="0"/>
              <a:pPr/>
              <a:t>‹#›</a:t>
            </a:fld>
            <a:endParaRPr lang="en-GB"/>
          </a:p>
        </p:txBody>
      </p:sp>
    </p:spTree>
    <p:extLst>
      <p:ext uri="{BB962C8B-B14F-4D97-AF65-F5344CB8AC3E}">
        <p14:creationId xmlns:p14="http://schemas.microsoft.com/office/powerpoint/2010/main" val="29102785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Hvid side til billede">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D943BCA5-A9D1-3C4A-B419-FA4758A2554A}"/>
              </a:ext>
            </a:extLst>
          </p:cNvPr>
          <p:cNvSpPr>
            <a:spLocks noGrp="1"/>
          </p:cNvSpPr>
          <p:nvPr>
            <p:ph type="title"/>
          </p:nvPr>
        </p:nvSpPr>
        <p:spPr>
          <a:xfrm>
            <a:off x="4841821" y="720000"/>
            <a:ext cx="6640643" cy="553998"/>
          </a:xfrm>
          <a:prstGeom prst="rect">
            <a:avLst/>
          </a:prstGeom>
          <a:noFill/>
        </p:spPr>
        <p:txBody>
          <a:bodyPr vert="horz" wrap="square" lIns="0" tIns="0" rIns="0" bIns="0" rtlCol="0" anchor="t" anchorCtr="0">
            <a:spAutoFit/>
          </a:bodyPr>
          <a:lstStyle>
            <a:lvl1pPr algn="l">
              <a:spcAft>
                <a:spcPts val="1200"/>
              </a:spcAft>
              <a:defRPr sz="3600"/>
            </a:lvl1pPr>
          </a:lstStyle>
          <a:p>
            <a:endParaRPr lang="da-DK" noProof="0" dirty="0"/>
          </a:p>
        </p:txBody>
      </p:sp>
      <p:pic>
        <p:nvPicPr>
          <p:cNvPr id="7" name="Billede 6">
            <a:extLst>
              <a:ext uri="{FF2B5EF4-FFF2-40B4-BE49-F238E27FC236}">
                <a16:creationId xmlns:a16="http://schemas.microsoft.com/office/drawing/2014/main" id="{796DD888-E9EC-4E02-81C8-B7B492E052B7}"/>
              </a:ext>
            </a:extLst>
          </p:cNvPr>
          <p:cNvPicPr>
            <a:picLocks noChangeAspect="1"/>
          </p:cNvPicPr>
          <p:nvPr userDrawn="1"/>
        </p:nvPicPr>
        <p:blipFill>
          <a:blip r:embed="rId2"/>
          <a:stretch>
            <a:fillRect/>
          </a:stretch>
        </p:blipFill>
        <p:spPr>
          <a:xfrm flipH="1">
            <a:off x="11652000" y="0"/>
            <a:ext cx="540000" cy="1109348"/>
          </a:xfrm>
          <a:prstGeom prst="rect">
            <a:avLst/>
          </a:prstGeom>
        </p:spPr>
      </p:pic>
      <p:sp>
        <p:nvSpPr>
          <p:cNvPr id="12" name="Pladsholder til billede 11">
            <a:extLst>
              <a:ext uri="{FF2B5EF4-FFF2-40B4-BE49-F238E27FC236}">
                <a16:creationId xmlns:a16="http://schemas.microsoft.com/office/drawing/2014/main" id="{3E8FA4C9-F9B2-4D3F-C3AA-19AE988B04A3}"/>
              </a:ext>
            </a:extLst>
          </p:cNvPr>
          <p:cNvSpPr>
            <a:spLocks noGrp="1"/>
          </p:cNvSpPr>
          <p:nvPr>
            <p:ph type="pic" sz="quarter" idx="10"/>
          </p:nvPr>
        </p:nvSpPr>
        <p:spPr>
          <a:xfrm>
            <a:off x="0" y="0"/>
            <a:ext cx="4575600" cy="6858000"/>
          </a:xfrm>
          <a:prstGeom prst="rect">
            <a:avLst/>
          </a:prstGeom>
        </p:spPr>
        <p:txBody>
          <a:bodyPr/>
          <a:lstStyle>
            <a:lvl1pPr marL="0" indent="0">
              <a:buFontTx/>
              <a:buNone/>
              <a:defRPr/>
            </a:lvl1pPr>
          </a:lstStyle>
          <a:p>
            <a:endParaRPr lang="da-DK" dirty="0"/>
          </a:p>
        </p:txBody>
      </p:sp>
      <p:sp>
        <p:nvSpPr>
          <p:cNvPr id="3" name="Pladsholder til indhold 2">
            <a:extLst>
              <a:ext uri="{FF2B5EF4-FFF2-40B4-BE49-F238E27FC236}">
                <a16:creationId xmlns:a16="http://schemas.microsoft.com/office/drawing/2014/main" id="{A8896007-EFA9-FB1D-FC40-52612A5A455F}"/>
              </a:ext>
            </a:extLst>
          </p:cNvPr>
          <p:cNvSpPr>
            <a:spLocks noGrp="1"/>
          </p:cNvSpPr>
          <p:nvPr>
            <p:ph sz="quarter" idx="12"/>
          </p:nvPr>
        </p:nvSpPr>
        <p:spPr>
          <a:xfrm>
            <a:off x="4841822" y="2160000"/>
            <a:ext cx="6640644" cy="3943410"/>
          </a:xfrm>
          <a:prstGeom prst="rect">
            <a:avLst/>
          </a:prstGeom>
        </p:spPr>
        <p:txBody>
          <a:bodyPr/>
          <a:lstStyle>
            <a:lvl1pPr>
              <a:defRPr sz="2000"/>
            </a:lvl1pPr>
            <a:lvl2pPr marL="720000">
              <a:spcBef>
                <a:spcPts val="600"/>
              </a:spcBef>
              <a:defRPr/>
            </a:lvl2pPr>
          </a:lstStyle>
          <a:p>
            <a:pPr lvl="0"/>
            <a:r>
              <a:rPr lang="da-DK" dirty="0"/>
              <a:t>Klik for at redigere</a:t>
            </a:r>
          </a:p>
          <a:p>
            <a:pPr lvl="1"/>
            <a:r>
              <a:rPr lang="da-DK" dirty="0"/>
              <a:t>Andet niveau</a:t>
            </a:r>
          </a:p>
          <a:p>
            <a:pPr lvl="3"/>
            <a:r>
              <a:rPr lang="da-DK" dirty="0"/>
              <a:t>Tredje niveau</a:t>
            </a:r>
          </a:p>
        </p:txBody>
      </p:sp>
      <p:sp>
        <p:nvSpPr>
          <p:cNvPr id="13" name="Pladsholder til dato 12">
            <a:extLst>
              <a:ext uri="{FF2B5EF4-FFF2-40B4-BE49-F238E27FC236}">
                <a16:creationId xmlns:a16="http://schemas.microsoft.com/office/drawing/2014/main" id="{4C2F6B8E-60BF-6AD6-6314-812B1A40DA1E}"/>
              </a:ext>
            </a:extLst>
          </p:cNvPr>
          <p:cNvSpPr>
            <a:spLocks noGrp="1"/>
          </p:cNvSpPr>
          <p:nvPr>
            <p:ph type="dt" sz="half" idx="13"/>
          </p:nvPr>
        </p:nvSpPr>
        <p:spPr/>
        <p:txBody>
          <a:bodyPr/>
          <a:lstStyle/>
          <a:p>
            <a:fld id="{99E955DB-1ACC-8F48-94A1-F4978622A14B}" type="datetime1">
              <a:rPr lang="da-DK" smtClean="0"/>
              <a:t>03-10-2025</a:t>
            </a:fld>
            <a:endParaRPr lang="en-GB" dirty="0"/>
          </a:p>
        </p:txBody>
      </p:sp>
      <p:sp>
        <p:nvSpPr>
          <p:cNvPr id="14" name="Pladsholder til sidefod 13">
            <a:extLst>
              <a:ext uri="{FF2B5EF4-FFF2-40B4-BE49-F238E27FC236}">
                <a16:creationId xmlns:a16="http://schemas.microsoft.com/office/drawing/2014/main" id="{5DF8C4B2-20B3-A074-8048-894F4A3EAE5A}"/>
              </a:ext>
            </a:extLst>
          </p:cNvPr>
          <p:cNvSpPr>
            <a:spLocks noGrp="1"/>
          </p:cNvSpPr>
          <p:nvPr>
            <p:ph type="ftr" sz="quarter" idx="14"/>
          </p:nvPr>
        </p:nvSpPr>
        <p:spPr/>
        <p:txBody>
          <a:bodyPr/>
          <a:lstStyle/>
          <a:p>
            <a:r>
              <a:rPr lang="en-GB"/>
              <a:t>(c) Alexandra Instituttet</a:t>
            </a:r>
            <a:endParaRPr lang="en-GB" dirty="0"/>
          </a:p>
        </p:txBody>
      </p:sp>
      <p:sp>
        <p:nvSpPr>
          <p:cNvPr id="15" name="Pladsholder til slidenummer 14">
            <a:extLst>
              <a:ext uri="{FF2B5EF4-FFF2-40B4-BE49-F238E27FC236}">
                <a16:creationId xmlns:a16="http://schemas.microsoft.com/office/drawing/2014/main" id="{B55FCD46-4218-A74F-8005-7EE6E99038AE}"/>
              </a:ext>
            </a:extLst>
          </p:cNvPr>
          <p:cNvSpPr>
            <a:spLocks noGrp="1"/>
          </p:cNvSpPr>
          <p:nvPr>
            <p:ph type="sldNum" sz="quarter" idx="15"/>
          </p:nvPr>
        </p:nvSpPr>
        <p:spPr/>
        <p:txBody>
          <a:bodyPr/>
          <a:lstStyle/>
          <a:p>
            <a:fld id="{06AC9228-041E-BE4C-A177-9A7A550E9A48}" type="slidenum">
              <a:rPr lang="en-GB" smtClean="0"/>
              <a:pPr/>
              <a:t>‹#›</a:t>
            </a:fld>
            <a:endParaRPr lang="en-GB" dirty="0"/>
          </a:p>
        </p:txBody>
      </p:sp>
    </p:spTree>
    <p:extLst>
      <p:ext uri="{BB962C8B-B14F-4D97-AF65-F5344CB8AC3E}">
        <p14:creationId xmlns:p14="http://schemas.microsoft.com/office/powerpoint/2010/main" val="31738926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Blå slide 6">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6A3845F0-3DF9-4646-ABC5-AF439DC6FB63}"/>
              </a:ext>
            </a:extLst>
          </p:cNvPr>
          <p:cNvSpPr/>
          <p:nvPr userDrawn="1"/>
        </p:nvSpPr>
        <p:spPr>
          <a:xfrm>
            <a:off x="0" y="0"/>
            <a:ext cx="3348000" cy="6858000"/>
          </a:xfrm>
          <a:prstGeom prst="rect">
            <a:avLst/>
          </a:prstGeom>
          <a:solidFill>
            <a:srgbClr val="154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6" name="Pladsholder til tekst 3">
            <a:extLst>
              <a:ext uri="{FF2B5EF4-FFF2-40B4-BE49-F238E27FC236}">
                <a16:creationId xmlns:a16="http://schemas.microsoft.com/office/drawing/2014/main" id="{D7BD72E6-1F77-0F4F-99C7-CDE9FC989459}"/>
              </a:ext>
            </a:extLst>
          </p:cNvPr>
          <p:cNvSpPr>
            <a:spLocks noGrp="1"/>
          </p:cNvSpPr>
          <p:nvPr>
            <p:ph type="body" sz="quarter" idx="10"/>
          </p:nvPr>
        </p:nvSpPr>
        <p:spPr>
          <a:xfrm>
            <a:off x="4140000" y="1080000"/>
            <a:ext cx="7170484" cy="5025378"/>
          </a:xfrm>
        </p:spPr>
        <p:txBody>
          <a:bodyPr/>
          <a:lstStyle>
            <a:lvl1pPr>
              <a:spcBef>
                <a:spcPts val="600"/>
              </a:spcBef>
              <a:buClr>
                <a:srgbClr val="BF5D2B"/>
              </a:buClr>
              <a:defRPr>
                <a:solidFill>
                  <a:schemeClr val="tx1">
                    <a:lumMod val="75000"/>
                  </a:schemeClr>
                </a:solidFill>
              </a:defRPr>
            </a:lvl1pPr>
            <a:lvl2pPr marL="720000">
              <a:spcBef>
                <a:spcPts val="600"/>
              </a:spcBef>
              <a:buClr>
                <a:srgbClr val="BF5D2B"/>
              </a:buClr>
              <a:defRPr>
                <a:solidFill>
                  <a:schemeClr val="tx1">
                    <a:lumMod val="75000"/>
                  </a:schemeClr>
                </a:solidFill>
              </a:defRPr>
            </a:lvl2pPr>
            <a:lvl3pPr marL="1080000">
              <a:spcBef>
                <a:spcPts val="600"/>
              </a:spcBef>
              <a:buClr>
                <a:srgbClr val="BF5D2B"/>
              </a:buClr>
              <a:defRPr sz="1800">
                <a:solidFill>
                  <a:schemeClr val="tx1">
                    <a:lumMod val="75000"/>
                  </a:schemeClr>
                </a:solidFill>
              </a:defRPr>
            </a:lvl3pPr>
            <a:lvl4pPr>
              <a:defRPr>
                <a:solidFill>
                  <a:schemeClr val="bg1"/>
                </a:solidFill>
              </a:defRPr>
            </a:lvl4pPr>
            <a:lvl5pPr>
              <a:defRPr>
                <a:solidFill>
                  <a:schemeClr val="bg1"/>
                </a:solidFill>
              </a:defRPr>
            </a:lvl5pPr>
          </a:lstStyle>
          <a:p>
            <a:pPr lvl="0"/>
            <a:r>
              <a:rPr lang="da-DK" noProof="0" dirty="0"/>
              <a:t>Klik for at redigere teksttypografierne i masteren</a:t>
            </a:r>
          </a:p>
          <a:p>
            <a:pPr lvl="1"/>
            <a:r>
              <a:rPr lang="da-DK" noProof="0" dirty="0"/>
              <a:t>Andet niveau</a:t>
            </a:r>
          </a:p>
          <a:p>
            <a:pPr lvl="2"/>
            <a:r>
              <a:rPr lang="da-DK" noProof="0" dirty="0"/>
              <a:t>Tredje niveau</a:t>
            </a:r>
          </a:p>
          <a:p>
            <a:pPr lvl="2"/>
            <a:r>
              <a:rPr lang="da-DK" noProof="0" dirty="0"/>
              <a:t>Fjerde niveau</a:t>
            </a:r>
          </a:p>
        </p:txBody>
      </p:sp>
      <p:pic>
        <p:nvPicPr>
          <p:cNvPr id="7" name="Billede 6">
            <a:extLst>
              <a:ext uri="{FF2B5EF4-FFF2-40B4-BE49-F238E27FC236}">
                <a16:creationId xmlns:a16="http://schemas.microsoft.com/office/drawing/2014/main" id="{103D66DE-47E1-5EBB-41C9-353976F9158B}"/>
              </a:ext>
            </a:extLst>
          </p:cNvPr>
          <p:cNvPicPr>
            <a:picLocks noChangeAspect="1"/>
          </p:cNvPicPr>
          <p:nvPr userDrawn="1"/>
        </p:nvPicPr>
        <p:blipFill>
          <a:blip r:embed="rId2">
            <a:duotone>
              <a:schemeClr val="accent2">
                <a:shade val="45000"/>
                <a:satMod val="135000"/>
              </a:schemeClr>
              <a:prstClr val="white"/>
            </a:duotone>
          </a:blip>
          <a:stretch>
            <a:fillRect/>
          </a:stretch>
        </p:blipFill>
        <p:spPr>
          <a:xfrm>
            <a:off x="0" y="0"/>
            <a:ext cx="1168400" cy="2400300"/>
          </a:xfrm>
          <a:prstGeom prst="rect">
            <a:avLst/>
          </a:prstGeom>
        </p:spPr>
      </p:pic>
      <p:sp>
        <p:nvSpPr>
          <p:cNvPr id="5" name="Titel 1">
            <a:extLst>
              <a:ext uri="{FF2B5EF4-FFF2-40B4-BE49-F238E27FC236}">
                <a16:creationId xmlns:a16="http://schemas.microsoft.com/office/drawing/2014/main" id="{75FAD132-7247-4943-8756-FB1B42F44D51}"/>
              </a:ext>
            </a:extLst>
          </p:cNvPr>
          <p:cNvSpPr>
            <a:spLocks noGrp="1"/>
          </p:cNvSpPr>
          <p:nvPr>
            <p:ph type="title" hasCustomPrompt="1"/>
          </p:nvPr>
        </p:nvSpPr>
        <p:spPr>
          <a:xfrm>
            <a:off x="360001" y="1080000"/>
            <a:ext cx="2596560" cy="1477328"/>
          </a:xfrm>
          <a:prstGeom prst="rect">
            <a:avLst/>
          </a:prstGeom>
        </p:spPr>
        <p:txBody>
          <a:bodyPr/>
          <a:lstStyle>
            <a:lvl1pPr>
              <a:defRPr sz="3200">
                <a:solidFill>
                  <a:schemeClr val="bg1"/>
                </a:solidFill>
              </a:defRPr>
            </a:lvl1pPr>
          </a:lstStyle>
          <a:p>
            <a:r>
              <a:rPr lang="da-DK" noProof="0" dirty="0"/>
              <a:t>Klik for at redigere i masteren</a:t>
            </a:r>
          </a:p>
        </p:txBody>
      </p:sp>
      <p:cxnSp>
        <p:nvCxnSpPr>
          <p:cNvPr id="8" name="Lige forbindelse 7">
            <a:extLst>
              <a:ext uri="{FF2B5EF4-FFF2-40B4-BE49-F238E27FC236}">
                <a16:creationId xmlns:a16="http://schemas.microsoft.com/office/drawing/2014/main" id="{5B8AA586-0CCF-9943-0115-02B62E3B439D}"/>
              </a:ext>
            </a:extLst>
          </p:cNvPr>
          <p:cNvCxnSpPr>
            <a:cxnSpLocks/>
          </p:cNvCxnSpPr>
          <p:nvPr userDrawn="1"/>
        </p:nvCxnSpPr>
        <p:spPr>
          <a:xfrm>
            <a:off x="11954933" y="6618935"/>
            <a:ext cx="0" cy="239065"/>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3" name="Pladsholder til dato 12">
            <a:extLst>
              <a:ext uri="{FF2B5EF4-FFF2-40B4-BE49-F238E27FC236}">
                <a16:creationId xmlns:a16="http://schemas.microsoft.com/office/drawing/2014/main" id="{2697253C-4240-2DE5-241D-6F79B134E753}"/>
              </a:ext>
            </a:extLst>
          </p:cNvPr>
          <p:cNvSpPr>
            <a:spLocks noGrp="1"/>
          </p:cNvSpPr>
          <p:nvPr>
            <p:ph type="dt" sz="half" idx="11"/>
          </p:nvPr>
        </p:nvSpPr>
        <p:spPr/>
        <p:txBody>
          <a:bodyPr/>
          <a:lstStyle/>
          <a:p>
            <a:fld id="{655385CE-E4E0-9548-9F0E-80ABAB6C398B}" type="datetime1">
              <a:rPr lang="da-DK" smtClean="0"/>
              <a:t>03-10-2025</a:t>
            </a:fld>
            <a:endParaRPr lang="en-GB" dirty="0"/>
          </a:p>
        </p:txBody>
      </p:sp>
      <p:sp>
        <p:nvSpPr>
          <p:cNvPr id="14" name="Pladsholder til sidefod 13">
            <a:extLst>
              <a:ext uri="{FF2B5EF4-FFF2-40B4-BE49-F238E27FC236}">
                <a16:creationId xmlns:a16="http://schemas.microsoft.com/office/drawing/2014/main" id="{E49A80E2-2179-9D0B-A180-333D185AA81D}"/>
              </a:ext>
            </a:extLst>
          </p:cNvPr>
          <p:cNvSpPr>
            <a:spLocks noGrp="1"/>
          </p:cNvSpPr>
          <p:nvPr>
            <p:ph type="ftr" sz="quarter" idx="12"/>
          </p:nvPr>
        </p:nvSpPr>
        <p:spPr/>
        <p:txBody>
          <a:bodyPr/>
          <a:lstStyle/>
          <a:p>
            <a:r>
              <a:rPr lang="en-GB"/>
              <a:t>© ALEXANDRA INST</a:t>
            </a:r>
            <a:r>
              <a:rPr lang="en-GB">
                <a:solidFill>
                  <a:schemeClr val="accent3"/>
                </a:solidFill>
              </a:rPr>
              <a:t>IT</a:t>
            </a:r>
            <a:r>
              <a:rPr lang="en-GB"/>
              <a:t>UTTET</a:t>
            </a:r>
            <a:endParaRPr lang="en-GB" dirty="0"/>
          </a:p>
        </p:txBody>
      </p:sp>
      <p:sp>
        <p:nvSpPr>
          <p:cNvPr id="15" name="Pladsholder til slidenummer 14">
            <a:extLst>
              <a:ext uri="{FF2B5EF4-FFF2-40B4-BE49-F238E27FC236}">
                <a16:creationId xmlns:a16="http://schemas.microsoft.com/office/drawing/2014/main" id="{4E9D9BAC-00CB-CF90-33FE-4FD2AF14E52F}"/>
              </a:ext>
            </a:extLst>
          </p:cNvPr>
          <p:cNvSpPr>
            <a:spLocks noGrp="1"/>
          </p:cNvSpPr>
          <p:nvPr>
            <p:ph type="sldNum" sz="quarter" idx="13"/>
          </p:nvPr>
        </p:nvSpPr>
        <p:spPr/>
        <p:txBody>
          <a:bodyPr/>
          <a:lstStyle/>
          <a:p>
            <a:fld id="{06AC9228-041E-BE4C-A177-9A7A550E9A48}" type="slidenum">
              <a:rPr lang="en-GB" smtClean="0"/>
              <a:pPr/>
              <a:t>‹#›</a:t>
            </a:fld>
            <a:endParaRPr lang="en-GB" dirty="0"/>
          </a:p>
        </p:txBody>
      </p:sp>
    </p:spTree>
    <p:extLst>
      <p:ext uri="{BB962C8B-B14F-4D97-AF65-F5344CB8AC3E}">
        <p14:creationId xmlns:p14="http://schemas.microsoft.com/office/powerpoint/2010/main" val="20201700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IDE MED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noProof="0"/>
              <a:t>Klik for at redigere i masteren</a:t>
            </a:r>
          </a:p>
        </p:txBody>
      </p:sp>
      <p:sp>
        <p:nvSpPr>
          <p:cNvPr id="3" name="Date Placeholder 2"/>
          <p:cNvSpPr>
            <a:spLocks noGrp="1"/>
          </p:cNvSpPr>
          <p:nvPr>
            <p:ph type="dt" sz="half" idx="14"/>
          </p:nvPr>
        </p:nvSpPr>
        <p:spPr>
          <a:xfrm>
            <a:off x="609600" y="6515176"/>
            <a:ext cx="1625600" cy="365125"/>
          </a:xfrm>
          <a:prstGeom prst="rect">
            <a:avLst/>
          </a:prstGeom>
        </p:spPr>
        <p:txBody>
          <a:bodyPr/>
          <a:lstStyle/>
          <a:p>
            <a:fld id="{728588A4-9B0C-194A-805D-3971ABA09235}" type="datetime1">
              <a:rPr lang="da-DK" smtClean="0"/>
              <a:t>03-10-2025</a:t>
            </a:fld>
            <a:endParaRPr lang="en-US"/>
          </a:p>
        </p:txBody>
      </p:sp>
      <p:sp>
        <p:nvSpPr>
          <p:cNvPr id="4" name="Footer Placeholder 3"/>
          <p:cNvSpPr>
            <a:spLocks noGrp="1"/>
          </p:cNvSpPr>
          <p:nvPr>
            <p:ph type="ftr" sz="quarter" idx="15"/>
          </p:nvPr>
        </p:nvSpPr>
        <p:spPr>
          <a:xfrm>
            <a:off x="4165600" y="6520261"/>
            <a:ext cx="3860800" cy="365125"/>
          </a:xfrm>
          <a:prstGeom prst="rect">
            <a:avLst/>
          </a:prstGeom>
        </p:spPr>
        <p:txBody>
          <a:bodyPr/>
          <a:lstStyle/>
          <a:p>
            <a:endParaRPr lang="en-US"/>
          </a:p>
        </p:txBody>
      </p:sp>
      <p:sp>
        <p:nvSpPr>
          <p:cNvPr id="5" name="Slide Number Placeholder 4"/>
          <p:cNvSpPr>
            <a:spLocks noGrp="1"/>
          </p:cNvSpPr>
          <p:nvPr>
            <p:ph type="sldNum" sz="quarter" idx="16"/>
          </p:nvPr>
        </p:nvSpPr>
        <p:spPr>
          <a:xfrm>
            <a:off x="11053027" y="6507943"/>
            <a:ext cx="602730" cy="189796"/>
          </a:xfrm>
          <a:prstGeom prst="rect">
            <a:avLst/>
          </a:prstGeom>
        </p:spPr>
        <p:txBody>
          <a:bodyPr/>
          <a:lstStyle>
            <a:lvl1pPr>
              <a:defRPr>
                <a:latin typeface="IBM Plex Mono" panose="020B0509050203000203" pitchFamily="49" charset="77"/>
              </a:defRPr>
            </a:lvl1pPr>
          </a:lstStyle>
          <a:p>
            <a:r>
              <a:rPr lang="en-US"/>
              <a:t>Side </a:t>
            </a:r>
            <a:fld id="{B31F58FA-AA52-8C4C-80EE-5138FFA45F49}" type="slidenum">
              <a:rPr lang="en-US" smtClean="0"/>
              <a:pPr/>
              <a:t>‹#›</a:t>
            </a:fld>
            <a:endParaRPr lang="en-US"/>
          </a:p>
        </p:txBody>
      </p:sp>
      <p:sp>
        <p:nvSpPr>
          <p:cNvPr id="11" name="Text Placeholder 2"/>
          <p:cNvSpPr>
            <a:spLocks noGrp="1"/>
          </p:cNvSpPr>
          <p:nvPr>
            <p:ph idx="1"/>
          </p:nvPr>
        </p:nvSpPr>
        <p:spPr>
          <a:xfrm>
            <a:off x="600000" y="1620000"/>
            <a:ext cx="10972800" cy="4140000"/>
          </a:xfrm>
          <a:prstGeom prst="rect">
            <a:avLst/>
          </a:prstGeom>
        </p:spPr>
        <p:txBody>
          <a:bodyPr vert="horz" lIns="0" tIns="0" rIns="0" bIns="0" rtlCol="0">
            <a:normAutofit/>
          </a:bodyPr>
          <a:lstStyle/>
          <a:p>
            <a:pPr lvl="0"/>
            <a:r>
              <a:rPr lang="da-DK" noProof="0"/>
              <a:t>Klik for at redigere teksttypografierne i masteren</a:t>
            </a:r>
          </a:p>
          <a:p>
            <a:pPr lvl="1"/>
            <a:r>
              <a:rPr lang="da-DK" noProof="0"/>
              <a:t>Andet niveau</a:t>
            </a:r>
          </a:p>
          <a:p>
            <a:pPr lvl="2"/>
            <a:r>
              <a:rPr lang="da-DK" noProof="0"/>
              <a:t>Tredje niveau</a:t>
            </a:r>
          </a:p>
          <a:p>
            <a:pPr lvl="3"/>
            <a:r>
              <a:rPr lang="da-DK" noProof="0"/>
              <a:t>Fjerde niveau</a:t>
            </a:r>
          </a:p>
          <a:p>
            <a:pPr lvl="4"/>
            <a:r>
              <a:rPr lang="da-DK" noProof="0"/>
              <a:t>Femte niveau</a:t>
            </a:r>
          </a:p>
        </p:txBody>
      </p:sp>
    </p:spTree>
    <p:extLst>
      <p:ext uri="{BB962C8B-B14F-4D97-AF65-F5344CB8AC3E}">
        <p14:creationId xmlns:p14="http://schemas.microsoft.com/office/powerpoint/2010/main" val="235503494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FORSIDE ALX BÆREDYGTIG">
    <p:spTree>
      <p:nvGrpSpPr>
        <p:cNvPr id="1" name=""/>
        <p:cNvGrpSpPr/>
        <p:nvPr/>
      </p:nvGrpSpPr>
      <p:grpSpPr>
        <a:xfrm>
          <a:off x="0" y="0"/>
          <a:ext cx="0" cy="0"/>
          <a:chOff x="0" y="0"/>
          <a:chExt cx="0" cy="0"/>
        </a:xfrm>
      </p:grpSpPr>
      <p:pic>
        <p:nvPicPr>
          <p:cNvPr id="11" name="Billede 10" descr="Et billede, der indeholder træ, person, udendørs, tøj&#10;&#10;AI-genereret indhold kan være ukorrekt.">
            <a:extLst>
              <a:ext uri="{FF2B5EF4-FFF2-40B4-BE49-F238E27FC236}">
                <a16:creationId xmlns:a16="http://schemas.microsoft.com/office/drawing/2014/main" id="{1D5533EA-34A2-1C3E-82C4-F40F51E1721B}"/>
              </a:ext>
            </a:extLst>
          </p:cNvPr>
          <p:cNvPicPr>
            <a:picLocks noChangeAspect="1"/>
          </p:cNvPicPr>
          <p:nvPr/>
        </p:nvPicPr>
        <p:blipFill>
          <a:blip r:embed="rId2"/>
          <a:stretch>
            <a:fillRect/>
          </a:stretch>
        </p:blipFill>
        <p:spPr>
          <a:xfrm>
            <a:off x="4140485" y="0"/>
            <a:ext cx="8051515" cy="4528977"/>
          </a:xfrm>
          <a:prstGeom prst="rect">
            <a:avLst/>
          </a:prstGeom>
        </p:spPr>
      </p:pic>
      <p:pic>
        <p:nvPicPr>
          <p:cNvPr id="5" name="Billede 4" descr="Et billede, der indeholder skærmbillede, blå/nedtrykt, Elektrisk blå, Azurblå&#10;&#10;AI-genereret indhold kan være ukorrekt.">
            <a:extLst>
              <a:ext uri="{FF2B5EF4-FFF2-40B4-BE49-F238E27FC236}">
                <a16:creationId xmlns:a16="http://schemas.microsoft.com/office/drawing/2014/main" id="{7B4FAE05-A2CD-103D-59BB-09F85ED8AD56}"/>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13" name="Billede 4" descr="Et billede, der indeholder Font/skrifttype, Grafik, grafisk design, tekst&#10;&#10;Indhold genereret af kunstig intelligens kan være forkert.">
            <a:extLst>
              <a:ext uri="{FF2B5EF4-FFF2-40B4-BE49-F238E27FC236}">
                <a16:creationId xmlns:a16="http://schemas.microsoft.com/office/drawing/2014/main" id="{90EBBDC6-EA83-1087-88EE-667AEDD548CE}"/>
              </a:ext>
            </a:extLst>
          </p:cNvPr>
          <p:cNvPicPr>
            <a:picLocks noChangeAspect="1"/>
          </p:cNvPicPr>
          <p:nvPr/>
        </p:nvPicPr>
        <p:blipFill>
          <a:blip r:embed="rId4"/>
          <a:srcRect t="-1" r="72325" b="-7017"/>
          <a:stretch/>
        </p:blipFill>
        <p:spPr>
          <a:xfrm>
            <a:off x="457641" y="503182"/>
            <a:ext cx="771134" cy="523875"/>
          </a:xfrm>
          <a:prstGeom prst="rect">
            <a:avLst/>
          </a:prstGeom>
        </p:spPr>
      </p:pic>
      <p:sp>
        <p:nvSpPr>
          <p:cNvPr id="3" name="Parallelogram 11">
            <a:extLst>
              <a:ext uri="{FF2B5EF4-FFF2-40B4-BE49-F238E27FC236}">
                <a16:creationId xmlns:a16="http://schemas.microsoft.com/office/drawing/2014/main" id="{D1622AC6-C6FA-0AE6-713F-8305223C1A5A}"/>
              </a:ext>
            </a:extLst>
          </p:cNvPr>
          <p:cNvSpPr>
            <a:spLocks noGrp="1" noRot="1" noMove="1" noResize="1" noEditPoints="1" noAdjustHandles="1" noChangeArrowheads="1" noChangeShapeType="1"/>
          </p:cNvSpPr>
          <p:nvPr/>
        </p:nvSpPr>
        <p:spPr>
          <a:xfrm>
            <a:off x="4875597" y="-12359"/>
            <a:ext cx="7320176" cy="6882715"/>
          </a:xfrm>
          <a:custGeom>
            <a:avLst/>
            <a:gdLst>
              <a:gd name="connsiteX0" fmla="*/ 0 w 5685489"/>
              <a:gd name="connsiteY0" fmla="*/ 6858002 h 6858002"/>
              <a:gd name="connsiteX1" fmla="*/ 2953612 w 5685489"/>
              <a:gd name="connsiteY1" fmla="*/ 0 h 6858002"/>
              <a:gd name="connsiteX2" fmla="*/ 5685489 w 5685489"/>
              <a:gd name="connsiteY2" fmla="*/ 0 h 6858002"/>
              <a:gd name="connsiteX3" fmla="*/ 2731877 w 5685489"/>
              <a:gd name="connsiteY3" fmla="*/ 6858002 h 6858002"/>
              <a:gd name="connsiteX4" fmla="*/ 0 w 5685489"/>
              <a:gd name="connsiteY4" fmla="*/ 6858002 h 6858002"/>
              <a:gd name="connsiteX0" fmla="*/ 0 w 6562472"/>
              <a:gd name="connsiteY0" fmla="*/ 6858002 h 6870358"/>
              <a:gd name="connsiteX1" fmla="*/ 2953612 w 6562472"/>
              <a:gd name="connsiteY1" fmla="*/ 0 h 6870358"/>
              <a:gd name="connsiteX2" fmla="*/ 5685489 w 6562472"/>
              <a:gd name="connsiteY2" fmla="*/ 0 h 6870358"/>
              <a:gd name="connsiteX3" fmla="*/ 6562472 w 6562472"/>
              <a:gd name="connsiteY3" fmla="*/ 6870358 h 6870358"/>
              <a:gd name="connsiteX4" fmla="*/ 0 w 6562472"/>
              <a:gd name="connsiteY4" fmla="*/ 6858002 h 6870358"/>
              <a:gd name="connsiteX0" fmla="*/ 0 w 6562472"/>
              <a:gd name="connsiteY0" fmla="*/ 6870359 h 6882715"/>
              <a:gd name="connsiteX1" fmla="*/ 2953612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 name="connsiteX0" fmla="*/ 0 w 6562472"/>
              <a:gd name="connsiteY0" fmla="*/ 6870359 h 6882715"/>
              <a:gd name="connsiteX1" fmla="*/ 2565893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2472" h="6882715">
                <a:moveTo>
                  <a:pt x="0" y="6870359"/>
                </a:moveTo>
                <a:lnTo>
                  <a:pt x="2565893" y="12357"/>
                </a:lnTo>
                <a:lnTo>
                  <a:pt x="6550462" y="0"/>
                </a:lnTo>
                <a:cubicBezTo>
                  <a:pt x="6554465" y="2294238"/>
                  <a:pt x="6558469" y="4588477"/>
                  <a:pt x="6562472" y="6882715"/>
                </a:cubicBezTo>
                <a:lnTo>
                  <a:pt x="0" y="6870359"/>
                </a:lnTo>
                <a:close/>
              </a:path>
            </a:pathLst>
          </a:custGeom>
          <a:solidFill>
            <a:schemeClr val="bg1">
              <a:lumMod val="95000"/>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9" name="Titel 4">
            <a:extLst>
              <a:ext uri="{FF2B5EF4-FFF2-40B4-BE49-F238E27FC236}">
                <a16:creationId xmlns:a16="http://schemas.microsoft.com/office/drawing/2014/main" id="{409FCA8D-9749-854C-AC35-14A1BE86987E}"/>
              </a:ext>
            </a:extLst>
          </p:cNvPr>
          <p:cNvSpPr>
            <a:spLocks noGrp="1"/>
          </p:cNvSpPr>
          <p:nvPr>
            <p:ph type="title"/>
          </p:nvPr>
        </p:nvSpPr>
        <p:spPr>
          <a:xfrm>
            <a:off x="1438382" y="1342793"/>
            <a:ext cx="7926335" cy="2319469"/>
          </a:xfrm>
          <a:prstGeom prst="rect">
            <a:avLst/>
          </a:prstGeom>
        </p:spPr>
        <p:txBody>
          <a:bodyPr wrap="square" anchor="b" anchorCtr="0">
            <a:noAutofit/>
          </a:bodyPr>
          <a:lstStyle>
            <a:lvl1pPr>
              <a:lnSpc>
                <a:spcPct val="100000"/>
              </a:lnSpc>
              <a:defRPr sz="6000" b="0" i="0" cap="none" baseline="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0" name="Undertitel 2">
            <a:extLst>
              <a:ext uri="{FF2B5EF4-FFF2-40B4-BE49-F238E27FC236}">
                <a16:creationId xmlns:a16="http://schemas.microsoft.com/office/drawing/2014/main" id="{72872625-1661-5449-8659-BFA35B14FB32}"/>
              </a:ext>
            </a:extLst>
          </p:cNvPr>
          <p:cNvSpPr>
            <a:spLocks noGrp="1"/>
          </p:cNvSpPr>
          <p:nvPr>
            <p:ph type="subTitle" idx="1"/>
          </p:nvPr>
        </p:nvSpPr>
        <p:spPr>
          <a:xfrm>
            <a:off x="1441448" y="3862793"/>
            <a:ext cx="7926334" cy="635330"/>
          </a:xfrm>
        </p:spPr>
        <p:txBody>
          <a:bodyPr/>
          <a:lstStyle>
            <a:lvl1pPr marL="11113" indent="0" algn="l">
              <a:buNone/>
              <a:tabLst/>
              <a:defRPr sz="16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sp>
        <p:nvSpPr>
          <p:cNvPr id="4" name="Text Placeholder 3">
            <a:extLst>
              <a:ext uri="{FF2B5EF4-FFF2-40B4-BE49-F238E27FC236}">
                <a16:creationId xmlns:a16="http://schemas.microsoft.com/office/drawing/2014/main" id="{7923E330-E0FE-054F-AA05-A7AC62954C75}"/>
              </a:ext>
            </a:extLst>
          </p:cNvPr>
          <p:cNvSpPr>
            <a:spLocks noGrp="1"/>
          </p:cNvSpPr>
          <p:nvPr>
            <p:ph type="body" sz="quarter" idx="10"/>
          </p:nvPr>
        </p:nvSpPr>
        <p:spPr>
          <a:xfrm>
            <a:off x="1438382" y="5022636"/>
            <a:ext cx="7926334" cy="455332"/>
          </a:xfrm>
        </p:spPr>
        <p:txBody>
          <a:bodyPr/>
          <a:lstStyle>
            <a:lvl1pPr>
              <a:buNone/>
              <a:defRPr sz="1200" cap="none" baseline="0">
                <a:solidFill>
                  <a:schemeClr val="bg1"/>
                </a:solidFill>
              </a:defRPr>
            </a:lvl1pPr>
          </a:lstStyle>
          <a:p>
            <a:pPr lvl="0"/>
            <a:r>
              <a:rPr lang="en-US" noProof="0"/>
              <a:t>Click to edit Master text styles</a:t>
            </a:r>
          </a:p>
        </p:txBody>
      </p:sp>
      <p:cxnSp>
        <p:nvCxnSpPr>
          <p:cNvPr id="20" name="Lige forbindelse 19">
            <a:extLst>
              <a:ext uri="{FF2B5EF4-FFF2-40B4-BE49-F238E27FC236}">
                <a16:creationId xmlns:a16="http://schemas.microsoft.com/office/drawing/2014/main" id="{A108FE18-F773-06E3-8A57-CF09D9475837}"/>
              </a:ext>
            </a:extLst>
          </p:cNvPr>
          <p:cNvCxnSpPr>
            <a:cxnSpLocks/>
          </p:cNvCxnSpPr>
          <p:nvPr/>
        </p:nvCxnSpPr>
        <p:spPr>
          <a:xfrm>
            <a:off x="1438275" y="4961689"/>
            <a:ext cx="225639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2200185"/>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FORSIDE ALX AI">
    <p:spTree>
      <p:nvGrpSpPr>
        <p:cNvPr id="1" name=""/>
        <p:cNvGrpSpPr/>
        <p:nvPr/>
      </p:nvGrpSpPr>
      <p:grpSpPr>
        <a:xfrm>
          <a:off x="0" y="0"/>
          <a:ext cx="0" cy="0"/>
          <a:chOff x="0" y="0"/>
          <a:chExt cx="0" cy="0"/>
        </a:xfrm>
      </p:grpSpPr>
      <p:pic>
        <p:nvPicPr>
          <p:cNvPr id="2" name="Billede 1" descr="Et billede, der indeholder person, fyrværkeri, lys/lygte&#10;&#10;AI-genereret indhold kan være ukorrekt.">
            <a:extLst>
              <a:ext uri="{FF2B5EF4-FFF2-40B4-BE49-F238E27FC236}">
                <a16:creationId xmlns:a16="http://schemas.microsoft.com/office/drawing/2014/main" id="{5D29AC76-5194-A073-E319-3DA1BCEAFC11}"/>
              </a:ext>
            </a:extLst>
          </p:cNvPr>
          <p:cNvPicPr>
            <a:picLocks noChangeAspect="1"/>
          </p:cNvPicPr>
          <p:nvPr/>
        </p:nvPicPr>
        <p:blipFill>
          <a:blip r:embed="rId2"/>
          <a:stretch>
            <a:fillRect/>
          </a:stretch>
        </p:blipFill>
        <p:spPr>
          <a:xfrm>
            <a:off x="4029357" y="0"/>
            <a:ext cx="8164530" cy="4592548"/>
          </a:xfrm>
          <a:prstGeom prst="rect">
            <a:avLst/>
          </a:prstGeom>
        </p:spPr>
      </p:pic>
      <p:pic>
        <p:nvPicPr>
          <p:cNvPr id="5" name="Billede 4" descr="Et billede, der indeholder skærmbillede, blå/nedtrykt, Elektrisk blå, Azurblå&#10;&#10;AI-genereret indhold kan være ukorrekt.">
            <a:extLst>
              <a:ext uri="{FF2B5EF4-FFF2-40B4-BE49-F238E27FC236}">
                <a16:creationId xmlns:a16="http://schemas.microsoft.com/office/drawing/2014/main" id="{7B4FAE05-A2CD-103D-59BB-09F85ED8AD56}"/>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13" name="Billede 4" descr="Et billede, der indeholder Font/skrifttype, Grafik, grafisk design, tekst&#10;&#10;Indhold genereret af kunstig intelligens kan være forkert.">
            <a:extLst>
              <a:ext uri="{FF2B5EF4-FFF2-40B4-BE49-F238E27FC236}">
                <a16:creationId xmlns:a16="http://schemas.microsoft.com/office/drawing/2014/main" id="{90EBBDC6-EA83-1087-88EE-667AEDD548CE}"/>
              </a:ext>
            </a:extLst>
          </p:cNvPr>
          <p:cNvPicPr>
            <a:picLocks noChangeAspect="1"/>
          </p:cNvPicPr>
          <p:nvPr/>
        </p:nvPicPr>
        <p:blipFill>
          <a:blip r:embed="rId4"/>
          <a:srcRect t="-1" r="72325" b="-7017"/>
          <a:stretch/>
        </p:blipFill>
        <p:spPr>
          <a:xfrm>
            <a:off x="457641" y="503182"/>
            <a:ext cx="771134" cy="523875"/>
          </a:xfrm>
          <a:prstGeom prst="rect">
            <a:avLst/>
          </a:prstGeom>
        </p:spPr>
      </p:pic>
      <p:sp>
        <p:nvSpPr>
          <p:cNvPr id="3" name="Parallelogram 11">
            <a:extLst>
              <a:ext uri="{FF2B5EF4-FFF2-40B4-BE49-F238E27FC236}">
                <a16:creationId xmlns:a16="http://schemas.microsoft.com/office/drawing/2014/main" id="{D1622AC6-C6FA-0AE6-713F-8305223C1A5A}"/>
              </a:ext>
            </a:extLst>
          </p:cNvPr>
          <p:cNvSpPr>
            <a:spLocks noGrp="1" noRot="1" noMove="1" noResize="1" noEditPoints="1" noAdjustHandles="1" noChangeArrowheads="1" noChangeShapeType="1"/>
          </p:cNvSpPr>
          <p:nvPr/>
        </p:nvSpPr>
        <p:spPr>
          <a:xfrm>
            <a:off x="4875597" y="-12359"/>
            <a:ext cx="7320176" cy="6882715"/>
          </a:xfrm>
          <a:custGeom>
            <a:avLst/>
            <a:gdLst>
              <a:gd name="connsiteX0" fmla="*/ 0 w 5685489"/>
              <a:gd name="connsiteY0" fmla="*/ 6858002 h 6858002"/>
              <a:gd name="connsiteX1" fmla="*/ 2953612 w 5685489"/>
              <a:gd name="connsiteY1" fmla="*/ 0 h 6858002"/>
              <a:gd name="connsiteX2" fmla="*/ 5685489 w 5685489"/>
              <a:gd name="connsiteY2" fmla="*/ 0 h 6858002"/>
              <a:gd name="connsiteX3" fmla="*/ 2731877 w 5685489"/>
              <a:gd name="connsiteY3" fmla="*/ 6858002 h 6858002"/>
              <a:gd name="connsiteX4" fmla="*/ 0 w 5685489"/>
              <a:gd name="connsiteY4" fmla="*/ 6858002 h 6858002"/>
              <a:gd name="connsiteX0" fmla="*/ 0 w 6562472"/>
              <a:gd name="connsiteY0" fmla="*/ 6858002 h 6870358"/>
              <a:gd name="connsiteX1" fmla="*/ 2953612 w 6562472"/>
              <a:gd name="connsiteY1" fmla="*/ 0 h 6870358"/>
              <a:gd name="connsiteX2" fmla="*/ 5685489 w 6562472"/>
              <a:gd name="connsiteY2" fmla="*/ 0 h 6870358"/>
              <a:gd name="connsiteX3" fmla="*/ 6562472 w 6562472"/>
              <a:gd name="connsiteY3" fmla="*/ 6870358 h 6870358"/>
              <a:gd name="connsiteX4" fmla="*/ 0 w 6562472"/>
              <a:gd name="connsiteY4" fmla="*/ 6858002 h 6870358"/>
              <a:gd name="connsiteX0" fmla="*/ 0 w 6562472"/>
              <a:gd name="connsiteY0" fmla="*/ 6870359 h 6882715"/>
              <a:gd name="connsiteX1" fmla="*/ 2953612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 name="connsiteX0" fmla="*/ 0 w 6562472"/>
              <a:gd name="connsiteY0" fmla="*/ 6870359 h 6882715"/>
              <a:gd name="connsiteX1" fmla="*/ 2565893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2472" h="6882715">
                <a:moveTo>
                  <a:pt x="0" y="6870359"/>
                </a:moveTo>
                <a:lnTo>
                  <a:pt x="2565893" y="12357"/>
                </a:lnTo>
                <a:lnTo>
                  <a:pt x="6550462" y="0"/>
                </a:lnTo>
                <a:cubicBezTo>
                  <a:pt x="6554465" y="2294238"/>
                  <a:pt x="6558469" y="4588477"/>
                  <a:pt x="6562472" y="6882715"/>
                </a:cubicBezTo>
                <a:lnTo>
                  <a:pt x="0" y="6870359"/>
                </a:lnTo>
                <a:close/>
              </a:path>
            </a:pathLst>
          </a:custGeom>
          <a:solidFill>
            <a:schemeClr val="bg1">
              <a:lumMod val="95000"/>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9" name="Titel 4">
            <a:extLst>
              <a:ext uri="{FF2B5EF4-FFF2-40B4-BE49-F238E27FC236}">
                <a16:creationId xmlns:a16="http://schemas.microsoft.com/office/drawing/2014/main" id="{409FCA8D-9749-854C-AC35-14A1BE86987E}"/>
              </a:ext>
            </a:extLst>
          </p:cNvPr>
          <p:cNvSpPr>
            <a:spLocks noGrp="1"/>
          </p:cNvSpPr>
          <p:nvPr>
            <p:ph type="title"/>
          </p:nvPr>
        </p:nvSpPr>
        <p:spPr>
          <a:xfrm>
            <a:off x="1438382" y="1342793"/>
            <a:ext cx="7926335" cy="2319469"/>
          </a:xfrm>
          <a:prstGeom prst="rect">
            <a:avLst/>
          </a:prstGeom>
        </p:spPr>
        <p:txBody>
          <a:bodyPr wrap="square" anchor="b" anchorCtr="0">
            <a:noAutofit/>
          </a:bodyPr>
          <a:lstStyle>
            <a:lvl1pPr>
              <a:lnSpc>
                <a:spcPct val="100000"/>
              </a:lnSpc>
              <a:defRPr sz="6000" b="0" i="0" cap="none" baseline="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0" name="Undertitel 2">
            <a:extLst>
              <a:ext uri="{FF2B5EF4-FFF2-40B4-BE49-F238E27FC236}">
                <a16:creationId xmlns:a16="http://schemas.microsoft.com/office/drawing/2014/main" id="{72872625-1661-5449-8659-BFA35B14FB32}"/>
              </a:ext>
            </a:extLst>
          </p:cNvPr>
          <p:cNvSpPr>
            <a:spLocks noGrp="1"/>
          </p:cNvSpPr>
          <p:nvPr>
            <p:ph type="subTitle" idx="1"/>
          </p:nvPr>
        </p:nvSpPr>
        <p:spPr>
          <a:xfrm>
            <a:off x="1441448" y="3862793"/>
            <a:ext cx="7926334" cy="635330"/>
          </a:xfrm>
        </p:spPr>
        <p:txBody>
          <a:bodyPr/>
          <a:lstStyle>
            <a:lvl1pPr marL="11113" indent="0" algn="l">
              <a:buNone/>
              <a:tabLst/>
              <a:defRPr sz="16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sp>
        <p:nvSpPr>
          <p:cNvPr id="4" name="Text Placeholder 3">
            <a:extLst>
              <a:ext uri="{FF2B5EF4-FFF2-40B4-BE49-F238E27FC236}">
                <a16:creationId xmlns:a16="http://schemas.microsoft.com/office/drawing/2014/main" id="{7923E330-E0FE-054F-AA05-A7AC62954C75}"/>
              </a:ext>
            </a:extLst>
          </p:cNvPr>
          <p:cNvSpPr>
            <a:spLocks noGrp="1"/>
          </p:cNvSpPr>
          <p:nvPr>
            <p:ph type="body" sz="quarter" idx="10"/>
          </p:nvPr>
        </p:nvSpPr>
        <p:spPr>
          <a:xfrm>
            <a:off x="1438382" y="5022636"/>
            <a:ext cx="7926334" cy="455332"/>
          </a:xfrm>
        </p:spPr>
        <p:txBody>
          <a:bodyPr/>
          <a:lstStyle>
            <a:lvl1pPr>
              <a:buNone/>
              <a:defRPr sz="1200" cap="none" baseline="0">
                <a:solidFill>
                  <a:schemeClr val="bg1"/>
                </a:solidFill>
              </a:defRPr>
            </a:lvl1pPr>
          </a:lstStyle>
          <a:p>
            <a:pPr lvl="0"/>
            <a:r>
              <a:rPr lang="en-US" noProof="0"/>
              <a:t>Click to edit Master text styles</a:t>
            </a:r>
          </a:p>
        </p:txBody>
      </p:sp>
      <p:cxnSp>
        <p:nvCxnSpPr>
          <p:cNvPr id="20" name="Lige forbindelse 19">
            <a:extLst>
              <a:ext uri="{FF2B5EF4-FFF2-40B4-BE49-F238E27FC236}">
                <a16:creationId xmlns:a16="http://schemas.microsoft.com/office/drawing/2014/main" id="{A108FE18-F773-06E3-8A57-CF09D9475837}"/>
              </a:ext>
            </a:extLst>
          </p:cNvPr>
          <p:cNvCxnSpPr>
            <a:cxnSpLocks/>
          </p:cNvCxnSpPr>
          <p:nvPr/>
        </p:nvCxnSpPr>
        <p:spPr>
          <a:xfrm>
            <a:off x="1438275" y="4961689"/>
            <a:ext cx="225639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7540411"/>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FORSIDE AI Sprogteknologi">
    <p:spTree>
      <p:nvGrpSpPr>
        <p:cNvPr id="1" name=""/>
        <p:cNvGrpSpPr/>
        <p:nvPr/>
      </p:nvGrpSpPr>
      <p:grpSpPr>
        <a:xfrm>
          <a:off x="0" y="0"/>
          <a:ext cx="0" cy="0"/>
          <a:chOff x="0" y="0"/>
          <a:chExt cx="0" cy="0"/>
        </a:xfrm>
      </p:grpSpPr>
      <p:pic>
        <p:nvPicPr>
          <p:cNvPr id="6" name="Billede 5" descr="Et billede, der indeholder person, indendørs, tøj, Ansigt&#10;&#10;AI-genereret indhold kan være ukorrekt.">
            <a:extLst>
              <a:ext uri="{FF2B5EF4-FFF2-40B4-BE49-F238E27FC236}">
                <a16:creationId xmlns:a16="http://schemas.microsoft.com/office/drawing/2014/main" id="{869A67AF-8795-6ADF-B0C8-649016374805}"/>
              </a:ext>
            </a:extLst>
          </p:cNvPr>
          <p:cNvPicPr>
            <a:picLocks noChangeAspect="1"/>
          </p:cNvPicPr>
          <p:nvPr/>
        </p:nvPicPr>
        <p:blipFill>
          <a:blip r:embed="rId2" cstate="screen">
            <a:extLst>
              <a:ext uri="{28A0092B-C50C-407E-A947-70E740481C1C}">
                <a14:useLocalDpi xmlns:a14="http://schemas.microsoft.com/office/drawing/2010/main"/>
              </a:ext>
            </a:extLst>
          </a:blip>
          <a:srcRect b="-1"/>
          <a:stretch>
            <a:fillRect/>
          </a:stretch>
        </p:blipFill>
        <p:spPr>
          <a:xfrm>
            <a:off x="4265662" y="0"/>
            <a:ext cx="7926338" cy="4687743"/>
          </a:xfrm>
          <a:prstGeom prst="rect">
            <a:avLst/>
          </a:prstGeom>
        </p:spPr>
      </p:pic>
      <p:pic>
        <p:nvPicPr>
          <p:cNvPr id="5" name="Billede 4" descr="Et billede, der indeholder skærmbillede, blå/nedtrykt, Elektrisk blå, Azurblå&#10;&#10;AI-genereret indhold kan være ukorrekt.">
            <a:extLst>
              <a:ext uri="{FF2B5EF4-FFF2-40B4-BE49-F238E27FC236}">
                <a16:creationId xmlns:a16="http://schemas.microsoft.com/office/drawing/2014/main" id="{7B4FAE05-A2CD-103D-59BB-09F85ED8AD56}"/>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13" name="Billede 4" descr="Et billede, der indeholder Font/skrifttype, Grafik, grafisk design, tekst&#10;&#10;Indhold genereret af kunstig intelligens kan være forkert.">
            <a:extLst>
              <a:ext uri="{FF2B5EF4-FFF2-40B4-BE49-F238E27FC236}">
                <a16:creationId xmlns:a16="http://schemas.microsoft.com/office/drawing/2014/main" id="{90EBBDC6-EA83-1087-88EE-667AEDD548CE}"/>
              </a:ext>
            </a:extLst>
          </p:cNvPr>
          <p:cNvPicPr>
            <a:picLocks noChangeAspect="1"/>
          </p:cNvPicPr>
          <p:nvPr/>
        </p:nvPicPr>
        <p:blipFill>
          <a:blip r:embed="rId4"/>
          <a:srcRect t="-1" r="72325" b="-7017"/>
          <a:stretch/>
        </p:blipFill>
        <p:spPr>
          <a:xfrm>
            <a:off x="457641" y="503182"/>
            <a:ext cx="771134" cy="523875"/>
          </a:xfrm>
          <a:prstGeom prst="rect">
            <a:avLst/>
          </a:prstGeom>
        </p:spPr>
      </p:pic>
      <p:sp>
        <p:nvSpPr>
          <p:cNvPr id="3" name="Parallelogram 11">
            <a:extLst>
              <a:ext uri="{FF2B5EF4-FFF2-40B4-BE49-F238E27FC236}">
                <a16:creationId xmlns:a16="http://schemas.microsoft.com/office/drawing/2014/main" id="{D1622AC6-C6FA-0AE6-713F-8305223C1A5A}"/>
              </a:ext>
            </a:extLst>
          </p:cNvPr>
          <p:cNvSpPr>
            <a:spLocks noGrp="1" noRot="1" noMove="1" noResize="1" noEditPoints="1" noAdjustHandles="1" noChangeArrowheads="1" noChangeShapeType="1"/>
          </p:cNvSpPr>
          <p:nvPr/>
        </p:nvSpPr>
        <p:spPr>
          <a:xfrm>
            <a:off x="4875597" y="-12359"/>
            <a:ext cx="7320176" cy="6882715"/>
          </a:xfrm>
          <a:custGeom>
            <a:avLst/>
            <a:gdLst>
              <a:gd name="connsiteX0" fmla="*/ 0 w 5685489"/>
              <a:gd name="connsiteY0" fmla="*/ 6858002 h 6858002"/>
              <a:gd name="connsiteX1" fmla="*/ 2953612 w 5685489"/>
              <a:gd name="connsiteY1" fmla="*/ 0 h 6858002"/>
              <a:gd name="connsiteX2" fmla="*/ 5685489 w 5685489"/>
              <a:gd name="connsiteY2" fmla="*/ 0 h 6858002"/>
              <a:gd name="connsiteX3" fmla="*/ 2731877 w 5685489"/>
              <a:gd name="connsiteY3" fmla="*/ 6858002 h 6858002"/>
              <a:gd name="connsiteX4" fmla="*/ 0 w 5685489"/>
              <a:gd name="connsiteY4" fmla="*/ 6858002 h 6858002"/>
              <a:gd name="connsiteX0" fmla="*/ 0 w 6562472"/>
              <a:gd name="connsiteY0" fmla="*/ 6858002 h 6870358"/>
              <a:gd name="connsiteX1" fmla="*/ 2953612 w 6562472"/>
              <a:gd name="connsiteY1" fmla="*/ 0 h 6870358"/>
              <a:gd name="connsiteX2" fmla="*/ 5685489 w 6562472"/>
              <a:gd name="connsiteY2" fmla="*/ 0 h 6870358"/>
              <a:gd name="connsiteX3" fmla="*/ 6562472 w 6562472"/>
              <a:gd name="connsiteY3" fmla="*/ 6870358 h 6870358"/>
              <a:gd name="connsiteX4" fmla="*/ 0 w 6562472"/>
              <a:gd name="connsiteY4" fmla="*/ 6858002 h 6870358"/>
              <a:gd name="connsiteX0" fmla="*/ 0 w 6562472"/>
              <a:gd name="connsiteY0" fmla="*/ 6870359 h 6882715"/>
              <a:gd name="connsiteX1" fmla="*/ 2953612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 name="connsiteX0" fmla="*/ 0 w 6562472"/>
              <a:gd name="connsiteY0" fmla="*/ 6870359 h 6882715"/>
              <a:gd name="connsiteX1" fmla="*/ 2565893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2472" h="6882715">
                <a:moveTo>
                  <a:pt x="0" y="6870359"/>
                </a:moveTo>
                <a:lnTo>
                  <a:pt x="2565893" y="12357"/>
                </a:lnTo>
                <a:lnTo>
                  <a:pt x="6550462" y="0"/>
                </a:lnTo>
                <a:cubicBezTo>
                  <a:pt x="6554465" y="2294238"/>
                  <a:pt x="6558469" y="4588477"/>
                  <a:pt x="6562472" y="6882715"/>
                </a:cubicBezTo>
                <a:lnTo>
                  <a:pt x="0" y="6870359"/>
                </a:lnTo>
                <a:close/>
              </a:path>
            </a:pathLst>
          </a:custGeom>
          <a:solidFill>
            <a:schemeClr val="bg1">
              <a:lumMod val="95000"/>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9" name="Titel 4">
            <a:extLst>
              <a:ext uri="{FF2B5EF4-FFF2-40B4-BE49-F238E27FC236}">
                <a16:creationId xmlns:a16="http://schemas.microsoft.com/office/drawing/2014/main" id="{409FCA8D-9749-854C-AC35-14A1BE86987E}"/>
              </a:ext>
            </a:extLst>
          </p:cNvPr>
          <p:cNvSpPr>
            <a:spLocks noGrp="1"/>
          </p:cNvSpPr>
          <p:nvPr>
            <p:ph type="title"/>
          </p:nvPr>
        </p:nvSpPr>
        <p:spPr>
          <a:xfrm>
            <a:off x="1438382" y="1342793"/>
            <a:ext cx="7926335" cy="2319469"/>
          </a:xfrm>
          <a:prstGeom prst="rect">
            <a:avLst/>
          </a:prstGeom>
        </p:spPr>
        <p:txBody>
          <a:bodyPr wrap="square" anchor="b" anchorCtr="0">
            <a:noAutofit/>
          </a:bodyPr>
          <a:lstStyle>
            <a:lvl1pPr>
              <a:lnSpc>
                <a:spcPct val="100000"/>
              </a:lnSpc>
              <a:defRPr sz="6000" b="0" i="0" cap="none" baseline="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0" name="Undertitel 2">
            <a:extLst>
              <a:ext uri="{FF2B5EF4-FFF2-40B4-BE49-F238E27FC236}">
                <a16:creationId xmlns:a16="http://schemas.microsoft.com/office/drawing/2014/main" id="{72872625-1661-5449-8659-BFA35B14FB32}"/>
              </a:ext>
            </a:extLst>
          </p:cNvPr>
          <p:cNvSpPr>
            <a:spLocks noGrp="1"/>
          </p:cNvSpPr>
          <p:nvPr>
            <p:ph type="subTitle" idx="1"/>
          </p:nvPr>
        </p:nvSpPr>
        <p:spPr>
          <a:xfrm>
            <a:off x="1441448" y="3862793"/>
            <a:ext cx="7926334" cy="635330"/>
          </a:xfrm>
        </p:spPr>
        <p:txBody>
          <a:bodyPr/>
          <a:lstStyle>
            <a:lvl1pPr marL="11113" indent="0" algn="l">
              <a:buNone/>
              <a:tabLst/>
              <a:defRPr sz="16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sp>
        <p:nvSpPr>
          <p:cNvPr id="4" name="Text Placeholder 3">
            <a:extLst>
              <a:ext uri="{FF2B5EF4-FFF2-40B4-BE49-F238E27FC236}">
                <a16:creationId xmlns:a16="http://schemas.microsoft.com/office/drawing/2014/main" id="{7923E330-E0FE-054F-AA05-A7AC62954C75}"/>
              </a:ext>
            </a:extLst>
          </p:cNvPr>
          <p:cNvSpPr>
            <a:spLocks noGrp="1"/>
          </p:cNvSpPr>
          <p:nvPr>
            <p:ph type="body" sz="quarter" idx="10"/>
          </p:nvPr>
        </p:nvSpPr>
        <p:spPr>
          <a:xfrm>
            <a:off x="1438382" y="5022636"/>
            <a:ext cx="7926334" cy="455332"/>
          </a:xfrm>
        </p:spPr>
        <p:txBody>
          <a:bodyPr/>
          <a:lstStyle>
            <a:lvl1pPr>
              <a:buNone/>
              <a:defRPr sz="1200" cap="none" baseline="0">
                <a:solidFill>
                  <a:schemeClr val="bg1"/>
                </a:solidFill>
              </a:defRPr>
            </a:lvl1pPr>
          </a:lstStyle>
          <a:p>
            <a:pPr lvl="0"/>
            <a:r>
              <a:rPr lang="en-US" noProof="0"/>
              <a:t>Click to edit Master text styles</a:t>
            </a:r>
          </a:p>
        </p:txBody>
      </p:sp>
      <p:cxnSp>
        <p:nvCxnSpPr>
          <p:cNvPr id="20" name="Lige forbindelse 19">
            <a:extLst>
              <a:ext uri="{FF2B5EF4-FFF2-40B4-BE49-F238E27FC236}">
                <a16:creationId xmlns:a16="http://schemas.microsoft.com/office/drawing/2014/main" id="{A108FE18-F773-06E3-8A57-CF09D9475837}"/>
              </a:ext>
            </a:extLst>
          </p:cNvPr>
          <p:cNvCxnSpPr>
            <a:cxnSpLocks/>
          </p:cNvCxnSpPr>
          <p:nvPr/>
        </p:nvCxnSpPr>
        <p:spPr>
          <a:xfrm>
            <a:off x="1438275" y="4961689"/>
            <a:ext cx="225639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8179987"/>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ORSIDE ALX SUNDHED">
    <p:spTree>
      <p:nvGrpSpPr>
        <p:cNvPr id="1" name=""/>
        <p:cNvGrpSpPr/>
        <p:nvPr/>
      </p:nvGrpSpPr>
      <p:grpSpPr>
        <a:xfrm>
          <a:off x="0" y="0"/>
          <a:ext cx="0" cy="0"/>
          <a:chOff x="0" y="0"/>
          <a:chExt cx="0" cy="0"/>
        </a:xfrm>
      </p:grpSpPr>
      <p:pic>
        <p:nvPicPr>
          <p:cNvPr id="17" name="Billede 16" descr="Et billede, der indeholder skærmbillede, elektronik, musik&#10;&#10;AI-genereret indhold kan være ukorrekt.">
            <a:extLst>
              <a:ext uri="{FF2B5EF4-FFF2-40B4-BE49-F238E27FC236}">
                <a16:creationId xmlns:a16="http://schemas.microsoft.com/office/drawing/2014/main" id="{0C704087-8C8C-A1EB-7981-3819ABE470AD}"/>
              </a:ext>
            </a:extLst>
          </p:cNvPr>
          <p:cNvPicPr>
            <a:picLocks noChangeAspect="1"/>
          </p:cNvPicPr>
          <p:nvPr/>
        </p:nvPicPr>
        <p:blipFill>
          <a:blip r:embed="rId2"/>
          <a:stretch>
            <a:fillRect/>
          </a:stretch>
        </p:blipFill>
        <p:spPr>
          <a:xfrm>
            <a:off x="4173365" y="0"/>
            <a:ext cx="8018635" cy="4510482"/>
          </a:xfrm>
          <a:prstGeom prst="rect">
            <a:avLst/>
          </a:prstGeom>
        </p:spPr>
      </p:pic>
      <p:pic>
        <p:nvPicPr>
          <p:cNvPr id="5" name="Billede 4" descr="Et billede, der indeholder skærmbillede, blå/nedtrykt, Elektrisk blå, Azurblå&#10;&#10;AI-genereret indhold kan være ukorrekt.">
            <a:extLst>
              <a:ext uri="{FF2B5EF4-FFF2-40B4-BE49-F238E27FC236}">
                <a16:creationId xmlns:a16="http://schemas.microsoft.com/office/drawing/2014/main" id="{7B4FAE05-A2CD-103D-59BB-09F85ED8AD56}"/>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13" name="Billede 4" descr="Et billede, der indeholder Font/skrifttype, Grafik, grafisk design, tekst&#10;&#10;Indhold genereret af kunstig intelligens kan være forkert.">
            <a:extLst>
              <a:ext uri="{FF2B5EF4-FFF2-40B4-BE49-F238E27FC236}">
                <a16:creationId xmlns:a16="http://schemas.microsoft.com/office/drawing/2014/main" id="{90EBBDC6-EA83-1087-88EE-667AEDD548CE}"/>
              </a:ext>
            </a:extLst>
          </p:cNvPr>
          <p:cNvPicPr>
            <a:picLocks noChangeAspect="1"/>
          </p:cNvPicPr>
          <p:nvPr/>
        </p:nvPicPr>
        <p:blipFill>
          <a:blip r:embed="rId4"/>
          <a:srcRect t="-1" r="72325" b="-7017"/>
          <a:stretch/>
        </p:blipFill>
        <p:spPr>
          <a:xfrm>
            <a:off x="457641" y="503182"/>
            <a:ext cx="771134" cy="523875"/>
          </a:xfrm>
          <a:prstGeom prst="rect">
            <a:avLst/>
          </a:prstGeom>
        </p:spPr>
      </p:pic>
      <p:sp>
        <p:nvSpPr>
          <p:cNvPr id="3" name="Parallelogram 11">
            <a:extLst>
              <a:ext uri="{FF2B5EF4-FFF2-40B4-BE49-F238E27FC236}">
                <a16:creationId xmlns:a16="http://schemas.microsoft.com/office/drawing/2014/main" id="{D1622AC6-C6FA-0AE6-713F-8305223C1A5A}"/>
              </a:ext>
            </a:extLst>
          </p:cNvPr>
          <p:cNvSpPr>
            <a:spLocks noGrp="1" noRot="1" noMove="1" noResize="1" noEditPoints="1" noAdjustHandles="1" noChangeArrowheads="1" noChangeShapeType="1"/>
          </p:cNvSpPr>
          <p:nvPr/>
        </p:nvSpPr>
        <p:spPr>
          <a:xfrm>
            <a:off x="4875597" y="-12359"/>
            <a:ext cx="7320176" cy="6882715"/>
          </a:xfrm>
          <a:custGeom>
            <a:avLst/>
            <a:gdLst>
              <a:gd name="connsiteX0" fmla="*/ 0 w 5685489"/>
              <a:gd name="connsiteY0" fmla="*/ 6858002 h 6858002"/>
              <a:gd name="connsiteX1" fmla="*/ 2953612 w 5685489"/>
              <a:gd name="connsiteY1" fmla="*/ 0 h 6858002"/>
              <a:gd name="connsiteX2" fmla="*/ 5685489 w 5685489"/>
              <a:gd name="connsiteY2" fmla="*/ 0 h 6858002"/>
              <a:gd name="connsiteX3" fmla="*/ 2731877 w 5685489"/>
              <a:gd name="connsiteY3" fmla="*/ 6858002 h 6858002"/>
              <a:gd name="connsiteX4" fmla="*/ 0 w 5685489"/>
              <a:gd name="connsiteY4" fmla="*/ 6858002 h 6858002"/>
              <a:gd name="connsiteX0" fmla="*/ 0 w 6562472"/>
              <a:gd name="connsiteY0" fmla="*/ 6858002 h 6870358"/>
              <a:gd name="connsiteX1" fmla="*/ 2953612 w 6562472"/>
              <a:gd name="connsiteY1" fmla="*/ 0 h 6870358"/>
              <a:gd name="connsiteX2" fmla="*/ 5685489 w 6562472"/>
              <a:gd name="connsiteY2" fmla="*/ 0 h 6870358"/>
              <a:gd name="connsiteX3" fmla="*/ 6562472 w 6562472"/>
              <a:gd name="connsiteY3" fmla="*/ 6870358 h 6870358"/>
              <a:gd name="connsiteX4" fmla="*/ 0 w 6562472"/>
              <a:gd name="connsiteY4" fmla="*/ 6858002 h 6870358"/>
              <a:gd name="connsiteX0" fmla="*/ 0 w 6562472"/>
              <a:gd name="connsiteY0" fmla="*/ 6870359 h 6882715"/>
              <a:gd name="connsiteX1" fmla="*/ 2953612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 name="connsiteX0" fmla="*/ 0 w 6562472"/>
              <a:gd name="connsiteY0" fmla="*/ 6870359 h 6882715"/>
              <a:gd name="connsiteX1" fmla="*/ 2565893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2472" h="6882715">
                <a:moveTo>
                  <a:pt x="0" y="6870359"/>
                </a:moveTo>
                <a:lnTo>
                  <a:pt x="2565893" y="12357"/>
                </a:lnTo>
                <a:lnTo>
                  <a:pt x="6550462" y="0"/>
                </a:lnTo>
                <a:cubicBezTo>
                  <a:pt x="6554465" y="2294238"/>
                  <a:pt x="6558469" y="4588477"/>
                  <a:pt x="6562472" y="6882715"/>
                </a:cubicBezTo>
                <a:lnTo>
                  <a:pt x="0" y="6870359"/>
                </a:lnTo>
                <a:close/>
              </a:path>
            </a:pathLst>
          </a:custGeom>
          <a:solidFill>
            <a:schemeClr val="bg1">
              <a:lumMod val="95000"/>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9" name="Titel 4">
            <a:extLst>
              <a:ext uri="{FF2B5EF4-FFF2-40B4-BE49-F238E27FC236}">
                <a16:creationId xmlns:a16="http://schemas.microsoft.com/office/drawing/2014/main" id="{409FCA8D-9749-854C-AC35-14A1BE86987E}"/>
              </a:ext>
            </a:extLst>
          </p:cNvPr>
          <p:cNvSpPr>
            <a:spLocks noGrp="1"/>
          </p:cNvSpPr>
          <p:nvPr>
            <p:ph type="title"/>
          </p:nvPr>
        </p:nvSpPr>
        <p:spPr>
          <a:xfrm>
            <a:off x="1438382" y="1342793"/>
            <a:ext cx="7926335" cy="2319469"/>
          </a:xfrm>
          <a:prstGeom prst="rect">
            <a:avLst/>
          </a:prstGeom>
        </p:spPr>
        <p:txBody>
          <a:bodyPr wrap="square" anchor="b" anchorCtr="0">
            <a:noAutofit/>
          </a:bodyPr>
          <a:lstStyle>
            <a:lvl1pPr>
              <a:lnSpc>
                <a:spcPct val="100000"/>
              </a:lnSpc>
              <a:defRPr sz="6000" b="0" i="0" cap="none" baseline="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0" name="Undertitel 2">
            <a:extLst>
              <a:ext uri="{FF2B5EF4-FFF2-40B4-BE49-F238E27FC236}">
                <a16:creationId xmlns:a16="http://schemas.microsoft.com/office/drawing/2014/main" id="{72872625-1661-5449-8659-BFA35B14FB32}"/>
              </a:ext>
            </a:extLst>
          </p:cNvPr>
          <p:cNvSpPr>
            <a:spLocks noGrp="1"/>
          </p:cNvSpPr>
          <p:nvPr>
            <p:ph type="subTitle" idx="1"/>
          </p:nvPr>
        </p:nvSpPr>
        <p:spPr>
          <a:xfrm>
            <a:off x="1441448" y="3862793"/>
            <a:ext cx="7926334" cy="635330"/>
          </a:xfrm>
        </p:spPr>
        <p:txBody>
          <a:bodyPr/>
          <a:lstStyle>
            <a:lvl1pPr marL="11113" indent="0" algn="l">
              <a:buNone/>
              <a:tabLst/>
              <a:defRPr sz="16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sp>
        <p:nvSpPr>
          <p:cNvPr id="4" name="Text Placeholder 3">
            <a:extLst>
              <a:ext uri="{FF2B5EF4-FFF2-40B4-BE49-F238E27FC236}">
                <a16:creationId xmlns:a16="http://schemas.microsoft.com/office/drawing/2014/main" id="{7923E330-E0FE-054F-AA05-A7AC62954C75}"/>
              </a:ext>
            </a:extLst>
          </p:cNvPr>
          <p:cNvSpPr>
            <a:spLocks noGrp="1"/>
          </p:cNvSpPr>
          <p:nvPr>
            <p:ph type="body" sz="quarter" idx="10"/>
          </p:nvPr>
        </p:nvSpPr>
        <p:spPr>
          <a:xfrm>
            <a:off x="1438382" y="5022636"/>
            <a:ext cx="7926334" cy="455332"/>
          </a:xfrm>
        </p:spPr>
        <p:txBody>
          <a:bodyPr/>
          <a:lstStyle>
            <a:lvl1pPr>
              <a:buNone/>
              <a:defRPr sz="1200" cap="none" baseline="0">
                <a:solidFill>
                  <a:schemeClr val="bg1"/>
                </a:solidFill>
              </a:defRPr>
            </a:lvl1pPr>
          </a:lstStyle>
          <a:p>
            <a:pPr lvl="0"/>
            <a:r>
              <a:rPr lang="en-US" noProof="0"/>
              <a:t>Click to edit Master text styles</a:t>
            </a:r>
          </a:p>
        </p:txBody>
      </p:sp>
      <p:cxnSp>
        <p:nvCxnSpPr>
          <p:cNvPr id="20" name="Lige forbindelse 19">
            <a:extLst>
              <a:ext uri="{FF2B5EF4-FFF2-40B4-BE49-F238E27FC236}">
                <a16:creationId xmlns:a16="http://schemas.microsoft.com/office/drawing/2014/main" id="{A108FE18-F773-06E3-8A57-CF09D9475837}"/>
              </a:ext>
            </a:extLst>
          </p:cNvPr>
          <p:cNvCxnSpPr>
            <a:cxnSpLocks/>
          </p:cNvCxnSpPr>
          <p:nvPr/>
        </p:nvCxnSpPr>
        <p:spPr>
          <a:xfrm>
            <a:off x="1438275" y="4961689"/>
            <a:ext cx="225639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9131753"/>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vid side - 1 tekstboks">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AF550DC7-A416-CF41-A483-9ADA70B3986D}"/>
              </a:ext>
            </a:extLst>
          </p:cNvPr>
          <p:cNvSpPr>
            <a:spLocks noGrp="1"/>
          </p:cNvSpPr>
          <p:nvPr>
            <p:ph idx="1"/>
          </p:nvPr>
        </p:nvSpPr>
        <p:spPr>
          <a:xfrm>
            <a:off x="900000" y="1620000"/>
            <a:ext cx="10440000" cy="4320000"/>
          </a:xfrm>
          <a:prstGeom prst="rect">
            <a:avLst/>
          </a:prstGeom>
        </p:spPr>
        <p:txBody>
          <a:bodyPr vert="horz" lIns="0" tIns="0" rIns="0" bIns="0" rtlCol="0">
            <a:noAutofit/>
          </a:bodyPr>
          <a:lstStyle>
            <a:lvl1pPr marL="360000" indent="-360000">
              <a:spcBef>
                <a:spcPts val="600"/>
              </a:spcBef>
              <a:buClrTx/>
              <a:buFont typeface="Arial" panose="020B0604020202020204" pitchFamily="34" charset="0"/>
              <a:buChar char="•"/>
              <a:defRPr>
                <a:solidFill>
                  <a:srgbClr val="343434"/>
                </a:solidFill>
                <a:latin typeface="Arial" panose="020B0604020202020204" pitchFamily="34" charset="0"/>
                <a:cs typeface="Arial" panose="020B0604020202020204" pitchFamily="34" charset="0"/>
              </a:defRPr>
            </a:lvl1pPr>
            <a:lvl2pPr marL="720000" indent="-358775">
              <a:spcBef>
                <a:spcPts val="600"/>
              </a:spcBef>
              <a:buClrTx/>
              <a:tabLst/>
              <a:defRPr>
                <a:solidFill>
                  <a:srgbClr val="343434"/>
                </a:solidFill>
                <a:latin typeface="Arial" panose="020B0604020202020204" pitchFamily="34" charset="0"/>
                <a:cs typeface="Arial" panose="020B0604020202020204" pitchFamily="34" charset="0"/>
              </a:defRPr>
            </a:lvl2pPr>
            <a:lvl3pPr marL="1080000" indent="-360000">
              <a:spcBef>
                <a:spcPts val="600"/>
              </a:spcBef>
              <a:buClrTx/>
              <a:tabLst/>
              <a:defRPr sz="1800">
                <a:solidFill>
                  <a:srgbClr val="343434"/>
                </a:solidFill>
                <a:latin typeface="Arial" panose="020B0604020202020204" pitchFamily="34" charset="0"/>
                <a:cs typeface="Arial" panose="020B0604020202020204" pitchFamily="34" charset="0"/>
              </a:defRPr>
            </a:lvl3pPr>
            <a:lvl4pPr marL="1080000" indent="-360000">
              <a:defRPr>
                <a:latin typeface="Montserrat" pitchFamily="2" charset="77"/>
                <a:cs typeface="Arial" panose="020B0604020202020204" pitchFamily="34" charset="0"/>
              </a:defRPr>
            </a:lvl4pPr>
          </a:lstStyle>
          <a:p>
            <a:pPr lvl="0"/>
            <a:r>
              <a:rPr lang="en-US" noProof="0"/>
              <a:t>Click to edit Master text styles</a:t>
            </a:r>
          </a:p>
          <a:p>
            <a:pPr lvl="1"/>
            <a:r>
              <a:rPr lang="en-US" noProof="0"/>
              <a:t>Second level</a:t>
            </a:r>
          </a:p>
          <a:p>
            <a:pPr lvl="2"/>
            <a:r>
              <a:rPr lang="en-US" noProof="0"/>
              <a:t>Third level</a:t>
            </a:r>
          </a:p>
        </p:txBody>
      </p:sp>
      <p:sp>
        <p:nvSpPr>
          <p:cNvPr id="9" name="Title Placeholder 4">
            <a:extLst>
              <a:ext uri="{FF2B5EF4-FFF2-40B4-BE49-F238E27FC236}">
                <a16:creationId xmlns:a16="http://schemas.microsoft.com/office/drawing/2014/main" id="{428A49A8-7DC3-9A4F-9771-3C7CD6044733}"/>
              </a:ext>
            </a:extLst>
          </p:cNvPr>
          <p:cNvSpPr>
            <a:spLocks noGrp="1"/>
          </p:cNvSpPr>
          <p:nvPr>
            <p:ph type="title"/>
          </p:nvPr>
        </p:nvSpPr>
        <p:spPr>
          <a:xfrm>
            <a:off x="900000" y="540000"/>
            <a:ext cx="10440000" cy="553998"/>
          </a:xfrm>
          <a:prstGeom prst="rect">
            <a:avLst/>
          </a:prstGeom>
        </p:spPr>
        <p:txBody>
          <a:bodyPr vert="horz" wrap="square" lIns="0" tIns="0" rIns="0" bIns="0" rtlCol="0" anchor="t" anchorCtr="0">
            <a:spAutoFit/>
          </a:bodyPr>
          <a:lstStyle>
            <a:lvl1pPr>
              <a:defRPr b="0"/>
            </a:lvl1pPr>
          </a:lstStyle>
          <a:p>
            <a:r>
              <a:rPr lang="en-US" noProof="0"/>
              <a:t>Click to edit Master title style</a:t>
            </a:r>
            <a:endParaRPr lang="da-DK" noProof="0" dirty="0"/>
          </a:p>
        </p:txBody>
      </p:sp>
      <p:sp>
        <p:nvSpPr>
          <p:cNvPr id="10" name="Pladsholder til dato 9">
            <a:extLst>
              <a:ext uri="{FF2B5EF4-FFF2-40B4-BE49-F238E27FC236}">
                <a16:creationId xmlns:a16="http://schemas.microsoft.com/office/drawing/2014/main" id="{1BB2F60C-788E-9A59-EF13-80326069FB78}"/>
              </a:ext>
            </a:extLst>
          </p:cNvPr>
          <p:cNvSpPr>
            <a:spLocks noGrp="1"/>
          </p:cNvSpPr>
          <p:nvPr>
            <p:ph type="dt" sz="half" idx="10"/>
          </p:nvPr>
        </p:nvSpPr>
        <p:spPr/>
        <p:txBody>
          <a:bodyPr/>
          <a:lstStyle/>
          <a:p>
            <a:fld id="{966570FE-B5FB-B343-9266-1BC06216A43C}" type="datetime1">
              <a:rPr lang="da-DK" smtClean="0"/>
              <a:t>03-10-2025</a:t>
            </a:fld>
            <a:endParaRPr lang="da-DK"/>
          </a:p>
        </p:txBody>
      </p:sp>
      <p:sp>
        <p:nvSpPr>
          <p:cNvPr id="11" name="Pladsholder til sidefod 10">
            <a:extLst>
              <a:ext uri="{FF2B5EF4-FFF2-40B4-BE49-F238E27FC236}">
                <a16:creationId xmlns:a16="http://schemas.microsoft.com/office/drawing/2014/main" id="{C715199F-1D98-9548-D278-C6709A1D5092}"/>
              </a:ext>
            </a:extLst>
          </p:cNvPr>
          <p:cNvSpPr>
            <a:spLocks noGrp="1"/>
          </p:cNvSpPr>
          <p:nvPr>
            <p:ph type="ftr" sz="quarter" idx="11"/>
          </p:nvPr>
        </p:nvSpPr>
        <p:spPr/>
        <p:txBody>
          <a:bodyPr/>
          <a:lstStyle/>
          <a:p>
            <a:r>
              <a:rPr lang="da-DK"/>
              <a:t>cybersikker.alexandra.dk</a:t>
            </a:r>
          </a:p>
        </p:txBody>
      </p:sp>
      <p:sp>
        <p:nvSpPr>
          <p:cNvPr id="12" name="Pladsholder til slidenummer 11">
            <a:extLst>
              <a:ext uri="{FF2B5EF4-FFF2-40B4-BE49-F238E27FC236}">
                <a16:creationId xmlns:a16="http://schemas.microsoft.com/office/drawing/2014/main" id="{1842143F-A33C-07B8-623A-3A8B9C79E160}"/>
              </a:ext>
            </a:extLst>
          </p:cNvPr>
          <p:cNvSpPr>
            <a:spLocks noGrp="1"/>
          </p:cNvSpPr>
          <p:nvPr>
            <p:ph type="sldNum" sz="quarter" idx="12"/>
          </p:nvPr>
        </p:nvSpPr>
        <p:spPr/>
        <p:txBody>
          <a:bodyPr/>
          <a:lstStyle/>
          <a:p>
            <a:fld id="{D9FF5FAE-2060-B54F-BDDB-0825BCE6ACB8}" type="slidenum">
              <a:rPr lang="da-DK" smtClean="0"/>
              <a:pPr/>
              <a:t>‹#›</a:t>
            </a:fld>
            <a:endParaRPr lang="da-DK"/>
          </a:p>
        </p:txBody>
      </p:sp>
    </p:spTree>
    <p:extLst>
      <p:ext uri="{BB962C8B-B14F-4D97-AF65-F5344CB8AC3E}">
        <p14:creationId xmlns:p14="http://schemas.microsoft.com/office/powerpoint/2010/main" val="2901522963"/>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Hvid side - 1 tekstboks">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AF550DC7-A416-CF41-A483-9ADA70B3986D}"/>
              </a:ext>
            </a:extLst>
          </p:cNvPr>
          <p:cNvSpPr>
            <a:spLocks noGrp="1"/>
          </p:cNvSpPr>
          <p:nvPr>
            <p:ph idx="1"/>
          </p:nvPr>
        </p:nvSpPr>
        <p:spPr>
          <a:xfrm>
            <a:off x="899999" y="1620000"/>
            <a:ext cx="5040000" cy="4320000"/>
          </a:xfrm>
          <a:prstGeom prst="rect">
            <a:avLst/>
          </a:prstGeom>
        </p:spPr>
        <p:txBody>
          <a:bodyPr vert="horz" lIns="0" tIns="0" rIns="0" bIns="0" rtlCol="0">
            <a:noAutofit/>
          </a:bodyPr>
          <a:lstStyle>
            <a:lvl1pPr marL="360000" indent="-360000">
              <a:spcBef>
                <a:spcPts val="600"/>
              </a:spcBef>
              <a:buClrTx/>
              <a:buFont typeface="Arial" panose="020B0604020202020204" pitchFamily="34" charset="0"/>
              <a:buChar char="•"/>
              <a:defRPr>
                <a:solidFill>
                  <a:srgbClr val="343434"/>
                </a:solidFill>
                <a:latin typeface="Arial" panose="020B0604020202020204" pitchFamily="34" charset="0"/>
                <a:cs typeface="Arial" panose="020B0604020202020204" pitchFamily="34" charset="0"/>
              </a:defRPr>
            </a:lvl1pPr>
            <a:lvl2pPr marL="720000" indent="-358775">
              <a:spcBef>
                <a:spcPts val="600"/>
              </a:spcBef>
              <a:buClrTx/>
              <a:tabLst/>
              <a:defRPr>
                <a:solidFill>
                  <a:srgbClr val="343434"/>
                </a:solidFill>
                <a:latin typeface="Arial" panose="020B0604020202020204" pitchFamily="34" charset="0"/>
                <a:cs typeface="Arial" panose="020B0604020202020204" pitchFamily="34" charset="0"/>
              </a:defRPr>
            </a:lvl2pPr>
            <a:lvl3pPr marL="1080000" indent="-360000">
              <a:spcBef>
                <a:spcPts val="600"/>
              </a:spcBef>
              <a:buClrTx/>
              <a:tabLst/>
              <a:defRPr sz="1800">
                <a:solidFill>
                  <a:srgbClr val="343434"/>
                </a:solidFill>
                <a:latin typeface="Arial" panose="020B0604020202020204" pitchFamily="34" charset="0"/>
                <a:cs typeface="Arial" panose="020B0604020202020204" pitchFamily="34" charset="0"/>
              </a:defRPr>
            </a:lvl3pPr>
            <a:lvl4pPr marL="1080000" indent="-360000">
              <a:defRPr>
                <a:latin typeface="Montserrat" pitchFamily="2" charset="77"/>
                <a:cs typeface="Arial" panose="020B0604020202020204" pitchFamily="34" charset="0"/>
              </a:defRPr>
            </a:lvl4pPr>
          </a:lstStyle>
          <a:p>
            <a:pPr lvl="0"/>
            <a:r>
              <a:rPr lang="en-US" noProof="0"/>
              <a:t>Click to edit Master text styles</a:t>
            </a:r>
          </a:p>
          <a:p>
            <a:pPr lvl="1"/>
            <a:r>
              <a:rPr lang="en-US" noProof="0"/>
              <a:t>Second level</a:t>
            </a:r>
          </a:p>
          <a:p>
            <a:pPr lvl="2"/>
            <a:r>
              <a:rPr lang="en-US" noProof="0"/>
              <a:t>Third level</a:t>
            </a:r>
          </a:p>
        </p:txBody>
      </p:sp>
      <p:sp>
        <p:nvSpPr>
          <p:cNvPr id="9" name="Title Placeholder 4">
            <a:extLst>
              <a:ext uri="{FF2B5EF4-FFF2-40B4-BE49-F238E27FC236}">
                <a16:creationId xmlns:a16="http://schemas.microsoft.com/office/drawing/2014/main" id="{428A49A8-7DC3-9A4F-9771-3C7CD6044733}"/>
              </a:ext>
            </a:extLst>
          </p:cNvPr>
          <p:cNvSpPr>
            <a:spLocks noGrp="1"/>
          </p:cNvSpPr>
          <p:nvPr>
            <p:ph type="title"/>
          </p:nvPr>
        </p:nvSpPr>
        <p:spPr>
          <a:xfrm>
            <a:off x="900000" y="540000"/>
            <a:ext cx="10440000" cy="553998"/>
          </a:xfrm>
          <a:prstGeom prst="rect">
            <a:avLst/>
          </a:prstGeom>
        </p:spPr>
        <p:txBody>
          <a:bodyPr vert="horz" wrap="square" lIns="0" tIns="0" rIns="0" bIns="0" rtlCol="0" anchor="t" anchorCtr="0">
            <a:spAutoFit/>
          </a:bodyPr>
          <a:lstStyle>
            <a:lvl1pPr>
              <a:defRPr b="0"/>
            </a:lvl1pPr>
          </a:lstStyle>
          <a:p>
            <a:r>
              <a:rPr lang="en-US" noProof="0"/>
              <a:t>Click to edit Master title style</a:t>
            </a:r>
            <a:endParaRPr lang="da-DK" noProof="0" dirty="0"/>
          </a:p>
        </p:txBody>
      </p:sp>
      <p:sp>
        <p:nvSpPr>
          <p:cNvPr id="10" name="Pladsholder til dato 9">
            <a:extLst>
              <a:ext uri="{FF2B5EF4-FFF2-40B4-BE49-F238E27FC236}">
                <a16:creationId xmlns:a16="http://schemas.microsoft.com/office/drawing/2014/main" id="{1BB2F60C-788E-9A59-EF13-80326069FB78}"/>
              </a:ext>
            </a:extLst>
          </p:cNvPr>
          <p:cNvSpPr>
            <a:spLocks noGrp="1"/>
          </p:cNvSpPr>
          <p:nvPr>
            <p:ph type="dt" sz="half" idx="10"/>
          </p:nvPr>
        </p:nvSpPr>
        <p:spPr/>
        <p:txBody>
          <a:bodyPr/>
          <a:lstStyle/>
          <a:p>
            <a:fld id="{966570FE-B5FB-B343-9266-1BC06216A43C}" type="datetime1">
              <a:rPr lang="da-DK" smtClean="0"/>
              <a:t>03-10-2025</a:t>
            </a:fld>
            <a:endParaRPr lang="da-DK"/>
          </a:p>
        </p:txBody>
      </p:sp>
      <p:sp>
        <p:nvSpPr>
          <p:cNvPr id="11" name="Pladsholder til sidefod 10">
            <a:extLst>
              <a:ext uri="{FF2B5EF4-FFF2-40B4-BE49-F238E27FC236}">
                <a16:creationId xmlns:a16="http://schemas.microsoft.com/office/drawing/2014/main" id="{C715199F-1D98-9548-D278-C6709A1D5092}"/>
              </a:ext>
            </a:extLst>
          </p:cNvPr>
          <p:cNvSpPr>
            <a:spLocks noGrp="1"/>
          </p:cNvSpPr>
          <p:nvPr>
            <p:ph type="ftr" sz="quarter" idx="11"/>
          </p:nvPr>
        </p:nvSpPr>
        <p:spPr/>
        <p:txBody>
          <a:bodyPr/>
          <a:lstStyle/>
          <a:p>
            <a:r>
              <a:rPr lang="da-DK"/>
              <a:t>cybersikker.alexandra.dk</a:t>
            </a:r>
          </a:p>
        </p:txBody>
      </p:sp>
      <p:sp>
        <p:nvSpPr>
          <p:cNvPr id="12" name="Pladsholder til slidenummer 11">
            <a:extLst>
              <a:ext uri="{FF2B5EF4-FFF2-40B4-BE49-F238E27FC236}">
                <a16:creationId xmlns:a16="http://schemas.microsoft.com/office/drawing/2014/main" id="{1842143F-A33C-07B8-623A-3A8B9C79E160}"/>
              </a:ext>
            </a:extLst>
          </p:cNvPr>
          <p:cNvSpPr>
            <a:spLocks noGrp="1"/>
          </p:cNvSpPr>
          <p:nvPr>
            <p:ph type="sldNum" sz="quarter" idx="12"/>
          </p:nvPr>
        </p:nvSpPr>
        <p:spPr/>
        <p:txBody>
          <a:bodyPr/>
          <a:lstStyle/>
          <a:p>
            <a:fld id="{D9FF5FAE-2060-B54F-BDDB-0825BCE6ACB8}" type="slidenum">
              <a:rPr lang="da-DK" smtClean="0"/>
              <a:pPr/>
              <a:t>‹#›</a:t>
            </a:fld>
            <a:endParaRPr lang="da-DK"/>
          </a:p>
        </p:txBody>
      </p:sp>
      <p:sp>
        <p:nvSpPr>
          <p:cNvPr id="3" name="Pladsholder til tekst 2">
            <a:extLst>
              <a:ext uri="{FF2B5EF4-FFF2-40B4-BE49-F238E27FC236}">
                <a16:creationId xmlns:a16="http://schemas.microsoft.com/office/drawing/2014/main" id="{60D059A8-DCE4-A46D-60D3-F398DD48FAD3}"/>
              </a:ext>
            </a:extLst>
          </p:cNvPr>
          <p:cNvSpPr>
            <a:spLocks noGrp="1"/>
          </p:cNvSpPr>
          <p:nvPr>
            <p:ph type="body" sz="quarter" idx="13"/>
          </p:nvPr>
        </p:nvSpPr>
        <p:spPr>
          <a:xfrm>
            <a:off x="6300000" y="1620000"/>
            <a:ext cx="5040000" cy="4337050"/>
          </a:xfrm>
        </p:spPr>
        <p:txBody>
          <a:bodyPr/>
          <a:lstStyle>
            <a:lvl2pPr>
              <a:defRPr lang="da-DK" sz="2000" kern="1200" noProof="0" dirty="0" smtClean="0">
                <a:solidFill>
                  <a:srgbClr val="343434"/>
                </a:solidFill>
                <a:latin typeface="Arial" panose="020B0604020202020204" pitchFamily="34" charset="0"/>
                <a:ea typeface="+mn-ea"/>
                <a:cs typeface="Arial" panose="020B0604020202020204" pitchFamily="34" charset="0"/>
              </a:defRPr>
            </a:lvl2pPr>
            <a:lvl3pPr>
              <a:defRPr lang="da-DK" sz="1800" kern="1200" dirty="0">
                <a:solidFill>
                  <a:srgbClr val="343434"/>
                </a:solidFill>
                <a:latin typeface="Arial" panose="020B0604020202020204" pitchFamily="34" charset="0"/>
                <a:ea typeface="Tahoma" panose="020B0604030504040204" pitchFamily="34" charset="0"/>
                <a:cs typeface="Arial" panose="020B0604020202020204" pitchFamily="34" charset="0"/>
              </a:defRPr>
            </a:lvl3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143394536"/>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vid side 2 tekstbokse">
    <p:spTree>
      <p:nvGrpSpPr>
        <p:cNvPr id="1" name=""/>
        <p:cNvGrpSpPr/>
        <p:nvPr/>
      </p:nvGrpSpPr>
      <p:grpSpPr>
        <a:xfrm>
          <a:off x="0" y="0"/>
          <a:ext cx="0" cy="0"/>
          <a:chOff x="0" y="0"/>
          <a:chExt cx="0" cy="0"/>
        </a:xfrm>
      </p:grpSpPr>
      <p:grpSp>
        <p:nvGrpSpPr>
          <p:cNvPr id="4" name="Gruppe 3">
            <a:extLst>
              <a:ext uri="{FF2B5EF4-FFF2-40B4-BE49-F238E27FC236}">
                <a16:creationId xmlns:a16="http://schemas.microsoft.com/office/drawing/2014/main" id="{64C8BE60-2B52-C474-A2CB-1F64FF30550F}"/>
              </a:ext>
            </a:extLst>
          </p:cNvPr>
          <p:cNvGrpSpPr>
            <a:grpSpLocks/>
          </p:cNvGrpSpPr>
          <p:nvPr/>
        </p:nvGrpSpPr>
        <p:grpSpPr>
          <a:xfrm>
            <a:off x="6168866" y="0"/>
            <a:ext cx="6023133" cy="6875719"/>
            <a:chOff x="6168866" y="0"/>
            <a:chExt cx="6023133" cy="6875719"/>
          </a:xfrm>
        </p:grpSpPr>
        <p:sp>
          <p:nvSpPr>
            <p:cNvPr id="2" name="Right Triangle 5">
              <a:extLst>
                <a:ext uri="{FF2B5EF4-FFF2-40B4-BE49-F238E27FC236}">
                  <a16:creationId xmlns:a16="http://schemas.microsoft.com/office/drawing/2014/main" id="{BDA80A67-9751-09B1-DB0C-8281D5DF6CC4}"/>
                </a:ext>
              </a:extLst>
            </p:cNvPr>
            <p:cNvSpPr>
              <a:spLocks/>
            </p:cNvSpPr>
            <p:nvPr userDrawn="1"/>
          </p:nvSpPr>
          <p:spPr>
            <a:xfrm rot="16200000">
              <a:off x="3876182" y="2292684"/>
              <a:ext cx="6875719" cy="2290351"/>
            </a:xfrm>
            <a:prstGeom prst="rtTriangle">
              <a:avLst/>
            </a:prstGeom>
            <a:solidFill>
              <a:srgbClr val="F2F2F2">
                <a:alpha val="7607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3" name="Rectangle 6">
              <a:extLst>
                <a:ext uri="{FF2B5EF4-FFF2-40B4-BE49-F238E27FC236}">
                  <a16:creationId xmlns:a16="http://schemas.microsoft.com/office/drawing/2014/main" id="{D1B89683-95FC-5F47-3B48-A48206CDFC66}"/>
                </a:ext>
              </a:extLst>
            </p:cNvPr>
            <p:cNvSpPr>
              <a:spLocks/>
            </p:cNvSpPr>
            <p:nvPr userDrawn="1"/>
          </p:nvSpPr>
          <p:spPr>
            <a:xfrm>
              <a:off x="8459216" y="0"/>
              <a:ext cx="3732783" cy="6858000"/>
            </a:xfrm>
            <a:prstGeom prst="rect">
              <a:avLst/>
            </a:prstGeom>
            <a:solidFill>
              <a:srgbClr val="F2F2F2">
                <a:alpha val="7607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grpSp>
      <p:sp>
        <p:nvSpPr>
          <p:cNvPr id="9" name="Title Placeholder 4">
            <a:extLst>
              <a:ext uri="{FF2B5EF4-FFF2-40B4-BE49-F238E27FC236}">
                <a16:creationId xmlns:a16="http://schemas.microsoft.com/office/drawing/2014/main" id="{428A49A8-7DC3-9A4F-9771-3C7CD6044733}"/>
              </a:ext>
            </a:extLst>
          </p:cNvPr>
          <p:cNvSpPr>
            <a:spLocks noGrp="1"/>
          </p:cNvSpPr>
          <p:nvPr>
            <p:ph type="title"/>
          </p:nvPr>
        </p:nvSpPr>
        <p:spPr>
          <a:xfrm>
            <a:off x="900000" y="540000"/>
            <a:ext cx="10440000" cy="553998"/>
          </a:xfrm>
          <a:prstGeom prst="rect">
            <a:avLst/>
          </a:prstGeom>
        </p:spPr>
        <p:txBody>
          <a:bodyPr vert="horz" wrap="square" lIns="0" tIns="0" rIns="0" bIns="0" rtlCol="0" anchor="t" anchorCtr="0">
            <a:spAutoFit/>
          </a:bodyPr>
          <a:lstStyle/>
          <a:p>
            <a:r>
              <a:rPr lang="en-US" noProof="0"/>
              <a:t>Click to edit Master title style</a:t>
            </a:r>
            <a:endParaRPr lang="da-DK" noProof="0" dirty="0"/>
          </a:p>
        </p:txBody>
      </p:sp>
      <p:sp>
        <p:nvSpPr>
          <p:cNvPr id="10" name="Text Placeholder 2">
            <a:extLst>
              <a:ext uri="{FF2B5EF4-FFF2-40B4-BE49-F238E27FC236}">
                <a16:creationId xmlns:a16="http://schemas.microsoft.com/office/drawing/2014/main" id="{0BFFC66B-5AED-2744-BFAE-4D029775EE38}"/>
              </a:ext>
            </a:extLst>
          </p:cNvPr>
          <p:cNvSpPr>
            <a:spLocks noGrp="1"/>
          </p:cNvSpPr>
          <p:nvPr>
            <p:ph idx="1"/>
          </p:nvPr>
        </p:nvSpPr>
        <p:spPr>
          <a:xfrm>
            <a:off x="899999" y="1620000"/>
            <a:ext cx="6513171" cy="4320000"/>
          </a:xfrm>
          <a:prstGeom prst="rect">
            <a:avLst/>
          </a:prstGeom>
        </p:spPr>
        <p:txBody>
          <a:bodyPr vert="horz" lIns="0" tIns="0" rIns="0" bIns="0" rtlCol="0">
            <a:noAutofit/>
          </a:bodyPr>
          <a:lstStyle>
            <a:lvl1pPr>
              <a:spcBef>
                <a:spcPts val="600"/>
              </a:spcBef>
              <a:defRPr sz="2400">
                <a:solidFill>
                  <a:srgbClr val="343434"/>
                </a:solidFill>
                <a:latin typeface="Arial" panose="020B0604020202020204" pitchFamily="34" charset="0"/>
                <a:cs typeface="Arial" panose="020B0604020202020204" pitchFamily="34" charset="0"/>
              </a:defRPr>
            </a:lvl1pPr>
            <a:lvl2pPr marL="720000">
              <a:spcBef>
                <a:spcPts val="600"/>
              </a:spcBef>
              <a:buClr>
                <a:schemeClr val="tx1"/>
              </a:buClr>
              <a:defRPr>
                <a:solidFill>
                  <a:srgbClr val="343434"/>
                </a:solidFill>
                <a:latin typeface="Arial" panose="020B0604020202020204" pitchFamily="34" charset="0"/>
                <a:cs typeface="Arial" panose="020B0604020202020204" pitchFamily="34" charset="0"/>
              </a:defRPr>
            </a:lvl2pPr>
            <a:lvl3pPr marL="1080000">
              <a:spcBef>
                <a:spcPts val="600"/>
              </a:spcBef>
              <a:defRPr sz="1800">
                <a:solidFill>
                  <a:srgbClr val="343434"/>
                </a:solidFill>
                <a:latin typeface="Arial" panose="020B0604020202020204" pitchFamily="34" charset="0"/>
                <a:cs typeface="Arial" panose="020B0604020202020204" pitchFamily="34" charset="0"/>
              </a:defRPr>
            </a:lvl3pPr>
          </a:lstStyle>
          <a:p>
            <a:pPr lvl="0"/>
            <a:r>
              <a:rPr lang="en-US" noProof="0"/>
              <a:t>Click to edit Master text styles</a:t>
            </a:r>
          </a:p>
          <a:p>
            <a:pPr lvl="1"/>
            <a:r>
              <a:rPr lang="en-US" noProof="0"/>
              <a:t>Second level</a:t>
            </a:r>
          </a:p>
          <a:p>
            <a:pPr lvl="2"/>
            <a:r>
              <a:rPr lang="en-US" noProof="0"/>
              <a:t>Third level</a:t>
            </a:r>
          </a:p>
        </p:txBody>
      </p:sp>
      <p:sp>
        <p:nvSpPr>
          <p:cNvPr id="8" name="Pladsholder til dato 7">
            <a:extLst>
              <a:ext uri="{FF2B5EF4-FFF2-40B4-BE49-F238E27FC236}">
                <a16:creationId xmlns:a16="http://schemas.microsoft.com/office/drawing/2014/main" id="{2E08A753-BCB9-AF7C-B2E7-E96AE441A1E7}"/>
              </a:ext>
            </a:extLst>
          </p:cNvPr>
          <p:cNvSpPr>
            <a:spLocks noGrp="1"/>
          </p:cNvSpPr>
          <p:nvPr>
            <p:ph type="dt" sz="half" idx="11"/>
          </p:nvPr>
        </p:nvSpPr>
        <p:spPr/>
        <p:txBody>
          <a:bodyPr/>
          <a:lstStyle/>
          <a:p>
            <a:fld id="{966570FE-B5FB-B343-9266-1BC06216A43C}" type="datetime1">
              <a:rPr lang="da-DK" smtClean="0"/>
              <a:t>03-10-2025</a:t>
            </a:fld>
            <a:endParaRPr lang="da-DK"/>
          </a:p>
        </p:txBody>
      </p:sp>
      <p:sp>
        <p:nvSpPr>
          <p:cNvPr id="11" name="Pladsholder til sidefod 10">
            <a:extLst>
              <a:ext uri="{FF2B5EF4-FFF2-40B4-BE49-F238E27FC236}">
                <a16:creationId xmlns:a16="http://schemas.microsoft.com/office/drawing/2014/main" id="{A29B5240-8D55-E294-932C-E33FA9A3B5AC}"/>
              </a:ext>
            </a:extLst>
          </p:cNvPr>
          <p:cNvSpPr>
            <a:spLocks noGrp="1"/>
          </p:cNvSpPr>
          <p:nvPr>
            <p:ph type="ftr" sz="quarter" idx="12"/>
          </p:nvPr>
        </p:nvSpPr>
        <p:spPr/>
        <p:txBody>
          <a:bodyPr/>
          <a:lstStyle/>
          <a:p>
            <a:r>
              <a:rPr lang="da-DK"/>
              <a:t>cybersikker.alexandra.dk</a:t>
            </a:r>
          </a:p>
        </p:txBody>
      </p:sp>
      <p:sp>
        <p:nvSpPr>
          <p:cNvPr id="13" name="Pladsholder til slidenummer 12">
            <a:extLst>
              <a:ext uri="{FF2B5EF4-FFF2-40B4-BE49-F238E27FC236}">
                <a16:creationId xmlns:a16="http://schemas.microsoft.com/office/drawing/2014/main" id="{5E4341C0-49C3-7B86-12E9-938EE4813FD7}"/>
              </a:ext>
            </a:extLst>
          </p:cNvPr>
          <p:cNvSpPr>
            <a:spLocks noGrp="1"/>
          </p:cNvSpPr>
          <p:nvPr>
            <p:ph type="sldNum" sz="quarter" idx="13"/>
          </p:nvPr>
        </p:nvSpPr>
        <p:spPr/>
        <p:txBody>
          <a:bodyPr/>
          <a:lstStyle/>
          <a:p>
            <a:fld id="{D9FF5FAE-2060-B54F-BDDB-0825BCE6ACB8}" type="slidenum">
              <a:rPr lang="da-DK" smtClean="0"/>
              <a:pPr/>
              <a:t>‹#›</a:t>
            </a:fld>
            <a:endParaRPr lang="da-DK"/>
          </a:p>
        </p:txBody>
      </p:sp>
    </p:spTree>
    <p:extLst>
      <p:ext uri="{BB962C8B-B14F-4D97-AF65-F5344CB8AC3E}">
        <p14:creationId xmlns:p14="http://schemas.microsoft.com/office/powerpoint/2010/main" val="2990686426"/>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00000" y="1620000"/>
            <a:ext cx="10439999" cy="4320000"/>
          </a:xfrm>
          <a:prstGeom prst="rect">
            <a:avLst/>
          </a:prstGeom>
        </p:spPr>
        <p:txBody>
          <a:bodyPr vert="horz" lIns="0" tIns="0" rIns="0" bIns="0" rtlCol="0">
            <a:noAutofit/>
          </a:bodyPr>
          <a:lstStyle/>
          <a:p>
            <a:pPr lvl="0"/>
            <a:r>
              <a:rPr lang="da-DK" noProof="0" dirty="0"/>
              <a:t>Klik for at redigere</a:t>
            </a:r>
          </a:p>
          <a:p>
            <a:pPr lvl="2"/>
            <a:r>
              <a:rPr lang="da-DK" noProof="0" dirty="0"/>
              <a:t>Andet niveau</a:t>
            </a:r>
          </a:p>
          <a:p>
            <a:pPr lvl="3"/>
            <a:r>
              <a:rPr lang="da-DK" noProof="0" dirty="0"/>
              <a:t>Tredje niveau</a:t>
            </a:r>
          </a:p>
        </p:txBody>
      </p:sp>
      <p:sp>
        <p:nvSpPr>
          <p:cNvPr id="2" name="Title Placeholder 1">
            <a:extLst>
              <a:ext uri="{FF2B5EF4-FFF2-40B4-BE49-F238E27FC236}">
                <a16:creationId xmlns:a16="http://schemas.microsoft.com/office/drawing/2014/main" id="{1FBB6D30-42BF-CA45-976E-18C42243CC7C}"/>
              </a:ext>
            </a:extLst>
          </p:cNvPr>
          <p:cNvSpPr>
            <a:spLocks noGrp="1"/>
          </p:cNvSpPr>
          <p:nvPr>
            <p:ph type="title"/>
          </p:nvPr>
        </p:nvSpPr>
        <p:spPr>
          <a:xfrm>
            <a:off x="899999" y="540000"/>
            <a:ext cx="10440000" cy="553998"/>
          </a:xfrm>
          <a:prstGeom prst="rect">
            <a:avLst/>
          </a:prstGeom>
        </p:spPr>
        <p:txBody>
          <a:bodyPr vert="horz" wrap="square" lIns="0" tIns="0" rIns="0" bIns="0" rtlCol="0" anchor="t" anchorCtr="0">
            <a:spAutoFit/>
          </a:bodyPr>
          <a:lstStyle/>
          <a:p>
            <a:endParaRPr lang="da-DK" dirty="0"/>
          </a:p>
        </p:txBody>
      </p:sp>
      <p:sp>
        <p:nvSpPr>
          <p:cNvPr id="5" name="Pladsholder til dato 33">
            <a:extLst>
              <a:ext uri="{FF2B5EF4-FFF2-40B4-BE49-F238E27FC236}">
                <a16:creationId xmlns:a16="http://schemas.microsoft.com/office/drawing/2014/main" id="{52560EC3-C564-7D2C-3E25-B5570F0A3033}"/>
              </a:ext>
            </a:extLst>
          </p:cNvPr>
          <p:cNvSpPr>
            <a:spLocks noGrp="1"/>
          </p:cNvSpPr>
          <p:nvPr>
            <p:ph type="dt" sz="half" idx="2"/>
          </p:nvPr>
        </p:nvSpPr>
        <p:spPr>
          <a:xfrm>
            <a:off x="4651466" y="6557851"/>
            <a:ext cx="2889068" cy="182562"/>
          </a:xfrm>
          <a:prstGeom prst="rect">
            <a:avLst/>
          </a:prstGeom>
        </p:spPr>
        <p:txBody>
          <a:bodyPr/>
          <a:lstStyle>
            <a:lvl1pPr algn="ctr">
              <a:defRPr sz="800">
                <a:solidFill>
                  <a:schemeClr val="bg1">
                    <a:lumMod val="65000"/>
                  </a:schemeClr>
                </a:solidFill>
              </a:defRPr>
            </a:lvl1pPr>
          </a:lstStyle>
          <a:p>
            <a:fld id="{966570FE-B5FB-B343-9266-1BC06216A43C}" type="datetime1">
              <a:rPr lang="da-DK" smtClean="0"/>
              <a:t>03-10-2025</a:t>
            </a:fld>
            <a:endParaRPr lang="da-DK"/>
          </a:p>
        </p:txBody>
      </p:sp>
      <p:sp>
        <p:nvSpPr>
          <p:cNvPr id="9" name="Pladsholder til sidefod 34">
            <a:extLst>
              <a:ext uri="{FF2B5EF4-FFF2-40B4-BE49-F238E27FC236}">
                <a16:creationId xmlns:a16="http://schemas.microsoft.com/office/drawing/2014/main" id="{93A74E4A-F71B-4F89-2B52-996CFE61BD1F}"/>
              </a:ext>
            </a:extLst>
          </p:cNvPr>
          <p:cNvSpPr>
            <a:spLocks noGrp="1"/>
          </p:cNvSpPr>
          <p:nvPr>
            <p:ph type="ftr" sz="quarter" idx="3"/>
          </p:nvPr>
        </p:nvSpPr>
        <p:spPr>
          <a:xfrm>
            <a:off x="302345" y="6557851"/>
            <a:ext cx="3138687" cy="182562"/>
          </a:xfrm>
          <a:prstGeom prst="rect">
            <a:avLst/>
          </a:prstGeom>
        </p:spPr>
        <p:txBody>
          <a:bodyPr/>
          <a:lstStyle>
            <a:lvl1pPr algn="l">
              <a:defRPr sz="800" cap="all" baseline="0">
                <a:solidFill>
                  <a:schemeClr val="bg1">
                    <a:lumMod val="65000"/>
                  </a:schemeClr>
                </a:solidFill>
              </a:defRPr>
            </a:lvl1pPr>
          </a:lstStyle>
          <a:p>
            <a:r>
              <a:rPr lang="da-DK"/>
              <a:t>cybersikker.alexandra.dk</a:t>
            </a:r>
          </a:p>
        </p:txBody>
      </p:sp>
      <p:sp>
        <p:nvSpPr>
          <p:cNvPr id="10" name="Pladsholder til slidenummer 35">
            <a:extLst>
              <a:ext uri="{FF2B5EF4-FFF2-40B4-BE49-F238E27FC236}">
                <a16:creationId xmlns:a16="http://schemas.microsoft.com/office/drawing/2014/main" id="{3813305E-16A2-1B20-40D8-1AC807D5475D}"/>
              </a:ext>
            </a:extLst>
          </p:cNvPr>
          <p:cNvSpPr>
            <a:spLocks noGrp="1"/>
          </p:cNvSpPr>
          <p:nvPr>
            <p:ph type="sldNum" sz="quarter" idx="4"/>
          </p:nvPr>
        </p:nvSpPr>
        <p:spPr>
          <a:xfrm>
            <a:off x="9945251" y="6567126"/>
            <a:ext cx="1944404" cy="215444"/>
          </a:xfrm>
          <a:prstGeom prst="rect">
            <a:avLst/>
          </a:prstGeom>
        </p:spPr>
        <p:txBody>
          <a:bodyPr/>
          <a:lstStyle>
            <a:lvl1pPr algn="r">
              <a:defRPr sz="800">
                <a:solidFill>
                  <a:schemeClr val="bg1">
                    <a:lumMod val="65000"/>
                  </a:schemeClr>
                </a:solidFill>
              </a:defRPr>
            </a:lvl1pPr>
          </a:lstStyle>
          <a:p>
            <a:fld id="{D9FF5FAE-2060-B54F-BDDB-0825BCE6ACB8}" type="slidenum">
              <a:rPr lang="da-DK" smtClean="0"/>
              <a:pPr/>
              <a:t>‹#›</a:t>
            </a:fld>
            <a:endParaRPr lang="da-DK"/>
          </a:p>
        </p:txBody>
      </p:sp>
    </p:spTree>
    <p:extLst>
      <p:ext uri="{BB962C8B-B14F-4D97-AF65-F5344CB8AC3E}">
        <p14:creationId xmlns:p14="http://schemas.microsoft.com/office/powerpoint/2010/main" val="400678320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4" r:id="rId18"/>
    <p:sldLayoutId id="2147483653" r:id="rId19"/>
    <p:sldLayoutId id="2147483660" r:id="rId20"/>
    <p:sldLayoutId id="2147483690" r:id="rId21"/>
    <p:sldLayoutId id="2147483691" r:id="rId22"/>
    <p:sldLayoutId id="2147483692" r:id="rId23"/>
    <p:sldLayoutId id="2147483693" r:id="rId24"/>
    <p:sldLayoutId id="2147483695" r:id="rId25"/>
    <p:sldLayoutId id="2147483696" r:id="rId26"/>
  </p:sldLayoutIdLst>
  <p:hf hdr="0"/>
  <p:txStyles>
    <p:titleStyle>
      <a:lvl1pPr marL="0" algn="l" defTabSz="457200" rtl="0" eaLnBrk="1" latinLnBrk="0" hangingPunct="1">
        <a:lnSpc>
          <a:spcPct val="100000"/>
        </a:lnSpc>
        <a:spcBef>
          <a:spcPct val="0"/>
        </a:spcBef>
        <a:buNone/>
        <a:defRPr lang="en-US" sz="3600" b="0" i="0" kern="1200" cap="none" baseline="0" dirty="0">
          <a:solidFill>
            <a:srgbClr val="343434"/>
          </a:solidFill>
          <a:latin typeface="Arial" panose="020B0604020202020204" pitchFamily="34" charset="0"/>
          <a:ea typeface="Verdana" panose="020B0604030504040204" pitchFamily="34" charset="0"/>
          <a:cs typeface="Arial" panose="020B0604020202020204" pitchFamily="34" charset="0"/>
        </a:defRPr>
      </a:lvl1pPr>
    </p:titleStyle>
    <p:bodyStyle>
      <a:lvl1pPr marL="360000" indent="-360000" algn="l" defTabSz="457200" rtl="0" eaLnBrk="1" latinLnBrk="0" hangingPunct="1">
        <a:lnSpc>
          <a:spcPct val="114000"/>
        </a:lnSpc>
        <a:spcBef>
          <a:spcPts val="600"/>
        </a:spcBef>
        <a:spcAft>
          <a:spcPts val="0"/>
        </a:spcAft>
        <a:buClr>
          <a:schemeClr val="tx1"/>
        </a:buClr>
        <a:buFont typeface="Arial" panose="020B0604020202020204" pitchFamily="34" charset="0"/>
        <a:buChar char="•"/>
        <a:defRPr sz="2400" kern="1200">
          <a:solidFill>
            <a:srgbClr val="343434"/>
          </a:solidFill>
          <a:latin typeface="Arial" panose="020B0604020202020204" pitchFamily="34" charset="0"/>
          <a:ea typeface="Tahoma" panose="020B0604030504040204" pitchFamily="34" charset="0"/>
          <a:cs typeface="Arial" panose="020B0604020202020204" pitchFamily="34" charset="0"/>
        </a:defRPr>
      </a:lvl1pPr>
      <a:lvl2pPr marL="327538" indent="-360000" algn="l" defTabSz="457200" rtl="0" eaLnBrk="1" latinLnBrk="0" hangingPunct="1">
        <a:lnSpc>
          <a:spcPct val="114000"/>
        </a:lnSpc>
        <a:spcBef>
          <a:spcPts val="1176"/>
        </a:spcBef>
        <a:buClr>
          <a:srgbClr val="D76432"/>
        </a:buClr>
        <a:buFont typeface="Arial" panose="020B0604020202020204" pitchFamily="34" charset="0"/>
        <a:buChar char="•"/>
        <a:tabLst/>
        <a:defRPr sz="2000" kern="1200">
          <a:solidFill>
            <a:schemeClr val="tx1"/>
          </a:solidFill>
          <a:latin typeface="Arial"/>
          <a:ea typeface="+mn-ea"/>
          <a:cs typeface="Arial"/>
        </a:defRPr>
      </a:lvl2pPr>
      <a:lvl3pPr marL="720000" indent="-360000" algn="l" defTabSz="457200" rtl="0" eaLnBrk="1" latinLnBrk="0" hangingPunct="1">
        <a:lnSpc>
          <a:spcPct val="114000"/>
        </a:lnSpc>
        <a:spcBef>
          <a:spcPts val="600"/>
        </a:spcBef>
        <a:spcAft>
          <a:spcPts val="0"/>
        </a:spcAft>
        <a:buClr>
          <a:schemeClr val="tx1"/>
        </a:buClr>
        <a:buFont typeface="Arial" panose="020B0604020202020204" pitchFamily="34" charset="0"/>
        <a:buChar char="•"/>
        <a:tabLst/>
        <a:defRPr sz="2000" kern="1200">
          <a:solidFill>
            <a:srgbClr val="343434"/>
          </a:solidFill>
          <a:latin typeface="Arial" panose="020B0604020202020204" pitchFamily="34" charset="0"/>
          <a:ea typeface="Tahoma" panose="020B0604030504040204" pitchFamily="34" charset="0"/>
          <a:cs typeface="Arial" panose="020B0604020202020204" pitchFamily="34" charset="0"/>
        </a:defRPr>
      </a:lvl3pPr>
      <a:lvl4pPr marL="1080000" indent="-360000" algn="l" defTabSz="457200" rtl="0" eaLnBrk="1" latinLnBrk="0" hangingPunct="1">
        <a:lnSpc>
          <a:spcPct val="114000"/>
        </a:lnSpc>
        <a:spcBef>
          <a:spcPts val="600"/>
        </a:spcBef>
        <a:buClr>
          <a:schemeClr val="tx1"/>
        </a:buClr>
        <a:buFont typeface="Arial" panose="020B0604020202020204" pitchFamily="34" charset="0"/>
        <a:buChar char="•"/>
        <a:tabLst/>
        <a:defRPr sz="1800" kern="1200">
          <a:solidFill>
            <a:srgbClr val="343434"/>
          </a:solidFill>
          <a:latin typeface="Arial" panose="020B0604020202020204" pitchFamily="34" charset="0"/>
          <a:ea typeface="Tahoma" panose="020B0604030504040204" pitchFamily="34" charset="0"/>
          <a:cs typeface="Arial" panose="020B0604020202020204" pitchFamily="34" charset="0"/>
        </a:defRPr>
      </a:lvl4pPr>
      <a:lvl5pPr marL="0" indent="0" algn="l" defTabSz="457200" rtl="0" eaLnBrk="1" latinLnBrk="0" hangingPunct="1">
        <a:lnSpc>
          <a:spcPct val="114000"/>
        </a:lnSpc>
        <a:spcBef>
          <a:spcPct val="20000"/>
        </a:spcBef>
        <a:buClr>
          <a:srgbClr val="D76432"/>
        </a:buClr>
        <a:buFont typeface="Arial" panose="020B0604020202020204" pitchFamily="34" charset="0"/>
        <a:buNone/>
        <a:tabLst/>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hyperlink" Target="https://www.enisa.europa.eu/publications/good-practices-for-supply-chain-cybersecurity"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hyperlink" Target="https://pxhere.com/en/photo/570597"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hyperlink" Target="https://owasp.org/www-project-top-ten/" TargetMode="External"/><Relationship Id="rId3" Type="http://schemas.openxmlformats.org/officeDocument/2006/relationships/hyperlink" Target="https://www.ds.dk/da/download/ds-pas-2600-2021" TargetMode="External"/><Relationship Id="rId7" Type="http://schemas.openxmlformats.org/officeDocument/2006/relationships/hyperlink" Target="https://www.cisecurity.org/controls/cis-controls-list"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www.d-maerket.dk/" TargetMode="External"/><Relationship Id="rId5" Type="http://schemas.openxmlformats.org/officeDocument/2006/relationships/hyperlink" Target="https://samsik.dk/nis2/nis-2-vejledninger/" TargetMode="External"/><Relationship Id="rId4" Type="http://schemas.openxmlformats.org/officeDocument/2006/relationships/hyperlink" Target="http://data.europa.eu/eli/dir/2022/2555/oj" TargetMode="External"/><Relationship Id="rId9" Type="http://schemas.openxmlformats.org/officeDocument/2006/relationships/hyperlink" Target="https://owasp.org/www-project-juice-shop/"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d-maerket.dk/" TargetMode="External"/><Relationship Id="rId1" Type="http://schemas.openxmlformats.org/officeDocument/2006/relationships/slideLayout" Target="../slideLayouts/slideLayout16.xm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hyperlink" Target="https://www.kl.dk/videncenter/viden-og-vaerktoejer/databeskyttelse-cyber-og-informationssikkerhed/cyber-og-informationssikkerhed/beredskab-for-cyber-og-informationssikkerhed" TargetMode="External"/><Relationship Id="rId2" Type="http://schemas.openxmlformats.org/officeDocument/2006/relationships/hyperlink" Target="https://www.sikkerdigital.dk/virksomhed/leder/it-sikkerhedspolitik-og-beredskabsplan" TargetMode="Externa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pixabay.com/it/marchio-ce-marchio-di-conformit%C3%A0-42944/" TargetMode="External"/><Relationship Id="rId2" Type="http://schemas.openxmlformats.org/officeDocument/2006/relationships/image" Target="../media/image15.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50A64-59FC-FC96-6860-49FD3869217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9C4A075-F9AD-14F3-1AAA-09A909E50771}"/>
              </a:ext>
            </a:extLst>
          </p:cNvPr>
          <p:cNvSpPr>
            <a:spLocks noGrp="1"/>
          </p:cNvSpPr>
          <p:nvPr>
            <p:ph type="title"/>
          </p:nvPr>
        </p:nvSpPr>
        <p:spPr>
          <a:xfrm>
            <a:off x="1438382" y="1342793"/>
            <a:ext cx="9982093" cy="2319469"/>
          </a:xfrm>
        </p:spPr>
        <p:txBody>
          <a:bodyPr/>
          <a:lstStyle/>
          <a:p>
            <a:r>
              <a:rPr lang="da-DK" noProof="1"/>
              <a:t>Regulering, standarder og beredskabsplaner</a:t>
            </a:r>
          </a:p>
        </p:txBody>
      </p:sp>
      <p:sp>
        <p:nvSpPr>
          <p:cNvPr id="3" name="Undertitel 2">
            <a:extLst>
              <a:ext uri="{FF2B5EF4-FFF2-40B4-BE49-F238E27FC236}">
                <a16:creationId xmlns:a16="http://schemas.microsoft.com/office/drawing/2014/main" id="{BF200742-2569-8A30-6A17-F1949681ADEB}"/>
              </a:ext>
            </a:extLst>
          </p:cNvPr>
          <p:cNvSpPr>
            <a:spLocks noGrp="1"/>
          </p:cNvSpPr>
          <p:nvPr>
            <p:ph type="subTitle" idx="1"/>
          </p:nvPr>
        </p:nvSpPr>
        <p:spPr/>
        <p:txBody>
          <a:bodyPr/>
          <a:lstStyle/>
          <a:p>
            <a:r>
              <a:rPr lang="da-DK" noProof="1"/>
              <a:t>Generelle koncepter anvendt I flere hovedforløb</a:t>
            </a:r>
          </a:p>
          <a:p>
            <a:endParaRPr lang="da-DK" noProof="1"/>
          </a:p>
        </p:txBody>
      </p:sp>
      <p:sp>
        <p:nvSpPr>
          <p:cNvPr id="4" name="Pladsholder til tekst 3">
            <a:extLst>
              <a:ext uri="{FF2B5EF4-FFF2-40B4-BE49-F238E27FC236}">
                <a16:creationId xmlns:a16="http://schemas.microsoft.com/office/drawing/2014/main" id="{E04ECDC3-90B1-2A7B-7E2B-BFB4FE2DEE46}"/>
              </a:ext>
            </a:extLst>
          </p:cNvPr>
          <p:cNvSpPr>
            <a:spLocks noGrp="1"/>
          </p:cNvSpPr>
          <p:nvPr>
            <p:ph type="body" sz="quarter" idx="10"/>
          </p:nvPr>
        </p:nvSpPr>
        <p:spPr/>
        <p:txBody>
          <a:bodyPr/>
          <a:lstStyle/>
          <a:p>
            <a:r>
              <a:rPr lang="da-DK" noProof="1"/>
              <a:t>Michael Stausholm</a:t>
            </a:r>
          </a:p>
          <a:p>
            <a:r>
              <a:rPr lang="da-DK" noProof="1"/>
              <a:t>Principal Security Architect</a:t>
            </a:r>
          </a:p>
        </p:txBody>
      </p:sp>
    </p:spTree>
    <p:extLst>
      <p:ext uri="{BB962C8B-B14F-4D97-AF65-F5344CB8AC3E}">
        <p14:creationId xmlns:p14="http://schemas.microsoft.com/office/powerpoint/2010/main" val="2507574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B138B-065D-E9E9-2B77-2DF28B329E65}"/>
            </a:ext>
          </a:extLst>
        </p:cNvPr>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38C2BF34-0081-67B3-08D1-61E4680D2774}"/>
              </a:ext>
            </a:extLst>
          </p:cNvPr>
          <p:cNvSpPr>
            <a:spLocks noGrp="1"/>
          </p:cNvSpPr>
          <p:nvPr>
            <p:ph type="body" sz="quarter" idx="10"/>
          </p:nvPr>
        </p:nvSpPr>
        <p:spPr/>
        <p:txBody>
          <a:bodyPr/>
          <a:lstStyle/>
          <a:p>
            <a:r>
              <a:rPr lang="da-DK" sz="2800" noProof="1"/>
              <a:t>”Et dokument med regler, vejledninger eller karakteristika for et objekt eller aktivitet”</a:t>
            </a:r>
          </a:p>
          <a:p>
            <a:endParaRPr lang="da-DK" sz="2000" noProof="1"/>
          </a:p>
          <a:p>
            <a:r>
              <a:rPr lang="da-DK" sz="2000" noProof="1"/>
              <a:t>”Rigtige” standarder kommer fra en ”anerkendt” standardiserings organisation, f.eks. ISO/IEC, CEN/CLC, ETSI, ITU-T</a:t>
            </a:r>
          </a:p>
          <a:p>
            <a:pPr lvl="1"/>
            <a:r>
              <a:rPr lang="da-DK" sz="1600" noProof="1"/>
              <a:t>Et stort fokus på konsensus, demokrati og kvalitet </a:t>
            </a:r>
            <a:r>
              <a:rPr lang="da-DK" sz="1600" noProof="1">
                <a:sym typeface="Wingdings" panose="05000000000000000000" pitchFamily="2" charset="2"/>
              </a:rPr>
              <a:t></a:t>
            </a:r>
            <a:endParaRPr lang="da-DK" sz="1600" noProof="1"/>
          </a:p>
          <a:p>
            <a:pPr lvl="1"/>
            <a:r>
              <a:rPr lang="da-DK" sz="1600" noProof="1"/>
              <a:t>Og et meget langsommeligt bureaukrati </a:t>
            </a:r>
            <a:r>
              <a:rPr lang="da-DK" sz="1600" noProof="1">
                <a:sym typeface="Wingdings" panose="05000000000000000000" pitchFamily="2" charset="2"/>
              </a:rPr>
              <a:t></a:t>
            </a:r>
            <a:endParaRPr lang="da-DK" sz="1600" noProof="1"/>
          </a:p>
          <a:p>
            <a:r>
              <a:rPr lang="da-DK" sz="2000" noProof="1"/>
              <a:t>Et veletableret økosystem omkring ”rigtige” standarder</a:t>
            </a:r>
          </a:p>
          <a:p>
            <a:pPr lvl="1"/>
            <a:r>
              <a:rPr lang="da-DK" sz="1600" noProof="1"/>
              <a:t>Standarder for hvordan man skal teste efter standard</a:t>
            </a:r>
          </a:p>
          <a:p>
            <a:pPr lvl="1"/>
            <a:r>
              <a:rPr lang="da-DK" sz="1600" noProof="1"/>
              <a:t>Og standarder for hvordan man kontrollerer dem som tester</a:t>
            </a:r>
          </a:p>
        </p:txBody>
      </p:sp>
      <p:sp>
        <p:nvSpPr>
          <p:cNvPr id="3" name="Titel 2">
            <a:extLst>
              <a:ext uri="{FF2B5EF4-FFF2-40B4-BE49-F238E27FC236}">
                <a16:creationId xmlns:a16="http://schemas.microsoft.com/office/drawing/2014/main" id="{A469854D-8019-0406-4E82-143520EBE060}"/>
              </a:ext>
            </a:extLst>
          </p:cNvPr>
          <p:cNvSpPr>
            <a:spLocks noGrp="1"/>
          </p:cNvSpPr>
          <p:nvPr>
            <p:ph type="title"/>
          </p:nvPr>
        </p:nvSpPr>
        <p:spPr>
          <a:xfrm>
            <a:off x="360000" y="1080000"/>
            <a:ext cx="2726099" cy="1107996"/>
          </a:xfrm>
        </p:spPr>
        <p:txBody>
          <a:bodyPr/>
          <a:lstStyle/>
          <a:p>
            <a:r>
              <a:rPr lang="da-DK" noProof="1"/>
              <a:t>Hvad er en standard?</a:t>
            </a:r>
          </a:p>
        </p:txBody>
      </p:sp>
      <p:sp>
        <p:nvSpPr>
          <p:cNvPr id="4" name="Pladsholder til dato 3">
            <a:extLst>
              <a:ext uri="{FF2B5EF4-FFF2-40B4-BE49-F238E27FC236}">
                <a16:creationId xmlns:a16="http://schemas.microsoft.com/office/drawing/2014/main" id="{44BCC11A-330D-3256-A74F-9BE3C137967B}"/>
              </a:ext>
            </a:extLst>
          </p:cNvPr>
          <p:cNvSpPr>
            <a:spLocks noGrp="1"/>
          </p:cNvSpPr>
          <p:nvPr>
            <p:ph type="dt" sz="half" idx="11"/>
          </p:nvPr>
        </p:nvSpPr>
        <p:spPr/>
        <p:txBody>
          <a:bodyPr/>
          <a:lstStyle/>
          <a:p>
            <a:fld id="{966570FE-B5FB-B343-9266-1BC06216A43C}" type="datetime1">
              <a:rPr lang="da-DK" noProof="1" dirty="0" smtClean="0"/>
              <a:t>08-10-2025</a:t>
            </a:fld>
            <a:endParaRPr lang="da-DK" noProof="1"/>
          </a:p>
        </p:txBody>
      </p:sp>
      <p:sp>
        <p:nvSpPr>
          <p:cNvPr id="5" name="Pladsholder til sidefod 4">
            <a:extLst>
              <a:ext uri="{FF2B5EF4-FFF2-40B4-BE49-F238E27FC236}">
                <a16:creationId xmlns:a16="http://schemas.microsoft.com/office/drawing/2014/main" id="{E158D538-E8FF-0BEA-8607-40B5CEF75234}"/>
              </a:ext>
            </a:extLst>
          </p:cNvPr>
          <p:cNvSpPr>
            <a:spLocks noGrp="1"/>
          </p:cNvSpPr>
          <p:nvPr>
            <p:ph type="ftr" sz="quarter" idx="12"/>
          </p:nvPr>
        </p:nvSpPr>
        <p:spPr/>
        <p:txBody>
          <a:bodyPr/>
          <a:lstStyle/>
          <a:p>
            <a:r>
              <a:rPr lang="da-DK" noProof="1"/>
              <a:t>cybersikker.alexandra.dk</a:t>
            </a:r>
          </a:p>
        </p:txBody>
      </p:sp>
      <p:sp>
        <p:nvSpPr>
          <p:cNvPr id="6" name="Pladsholder til slidenummer 5">
            <a:extLst>
              <a:ext uri="{FF2B5EF4-FFF2-40B4-BE49-F238E27FC236}">
                <a16:creationId xmlns:a16="http://schemas.microsoft.com/office/drawing/2014/main" id="{86D1D77E-655B-1394-371F-F0D270BD39EE}"/>
              </a:ext>
            </a:extLst>
          </p:cNvPr>
          <p:cNvSpPr>
            <a:spLocks noGrp="1"/>
          </p:cNvSpPr>
          <p:nvPr>
            <p:ph type="sldNum" sz="quarter" idx="13"/>
          </p:nvPr>
        </p:nvSpPr>
        <p:spPr/>
        <p:txBody>
          <a:bodyPr/>
          <a:lstStyle/>
          <a:p>
            <a:fld id="{D9FF5FAE-2060-B54F-BDDB-0825BCE6ACB8}" type="slidenum">
              <a:rPr lang="da-DK" noProof="1" dirty="0" smtClean="0"/>
              <a:pPr/>
              <a:t>10</a:t>
            </a:fld>
            <a:endParaRPr lang="da-DK" noProof="1"/>
          </a:p>
        </p:txBody>
      </p:sp>
    </p:spTree>
    <p:extLst>
      <p:ext uri="{BB962C8B-B14F-4D97-AF65-F5344CB8AC3E}">
        <p14:creationId xmlns:p14="http://schemas.microsoft.com/office/powerpoint/2010/main" val="796478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AFE67-BED5-5D87-9CC1-0097DAC02E2F}"/>
            </a:ext>
          </a:extLst>
        </p:cNvPr>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340EB9A6-B530-B4EA-6B8D-693DDCF68C00}"/>
              </a:ext>
            </a:extLst>
          </p:cNvPr>
          <p:cNvSpPr>
            <a:spLocks noGrp="1"/>
          </p:cNvSpPr>
          <p:nvPr>
            <p:ph type="body" sz="quarter" idx="10"/>
          </p:nvPr>
        </p:nvSpPr>
        <p:spPr/>
        <p:txBody>
          <a:bodyPr/>
          <a:lstStyle/>
          <a:p>
            <a:r>
              <a:rPr lang="da-DK" sz="2800" noProof="1"/>
              <a:t>Mange andre resourcer, f.eks IETF, OWASP og CIS(-18)</a:t>
            </a:r>
          </a:p>
          <a:p>
            <a:endParaRPr lang="da-DK" sz="2000" noProof="1"/>
          </a:p>
          <a:p>
            <a:r>
              <a:rPr lang="da-DK" sz="2000" noProof="1"/>
              <a:t>Indholdsmæssigt kan de sagtens være på niveau</a:t>
            </a:r>
          </a:p>
          <a:p>
            <a:pPr lvl="1"/>
            <a:r>
              <a:rPr lang="da-DK" sz="1600" noProof="1"/>
              <a:t>Typisk foran på ny teknologi </a:t>
            </a:r>
            <a:r>
              <a:rPr lang="da-DK" sz="1600" noProof="1">
                <a:sym typeface="Wingdings" panose="05000000000000000000" pitchFamily="2" charset="2"/>
              </a:rPr>
              <a:t></a:t>
            </a:r>
            <a:endParaRPr lang="da-DK" sz="1600" noProof="1"/>
          </a:p>
          <a:p>
            <a:pPr lvl="1"/>
            <a:r>
              <a:rPr lang="da-DK" sz="1600" noProof="1"/>
              <a:t>Hurtigt at lave ændringer </a:t>
            </a:r>
            <a:r>
              <a:rPr lang="da-DK" sz="1600" noProof="1">
                <a:sym typeface="Wingdings" panose="05000000000000000000" pitchFamily="2" charset="2"/>
              </a:rPr>
              <a:t></a:t>
            </a:r>
            <a:endParaRPr lang="da-DK" sz="1600" noProof="1"/>
          </a:p>
          <a:p>
            <a:pPr lvl="1"/>
            <a:r>
              <a:rPr lang="da-DK" sz="1600" noProof="1"/>
              <a:t>Ingen garantier for stabilitet, demokrati ol. </a:t>
            </a:r>
            <a:r>
              <a:rPr lang="da-DK" sz="1600" noProof="1">
                <a:sym typeface="Wingdings" panose="05000000000000000000" pitchFamily="2" charset="2"/>
              </a:rPr>
              <a:t></a:t>
            </a:r>
            <a:r>
              <a:rPr lang="da-DK" sz="1600" noProof="1"/>
              <a:t> </a:t>
            </a:r>
            <a:endParaRPr lang="da-DK" sz="1200" noProof="1"/>
          </a:p>
        </p:txBody>
      </p:sp>
      <p:sp>
        <p:nvSpPr>
          <p:cNvPr id="3" name="Titel 2">
            <a:extLst>
              <a:ext uri="{FF2B5EF4-FFF2-40B4-BE49-F238E27FC236}">
                <a16:creationId xmlns:a16="http://schemas.microsoft.com/office/drawing/2014/main" id="{47F55E98-9048-5A32-82C0-AD2A9725C551}"/>
              </a:ext>
            </a:extLst>
          </p:cNvPr>
          <p:cNvSpPr>
            <a:spLocks noGrp="1"/>
          </p:cNvSpPr>
          <p:nvPr>
            <p:ph type="title"/>
          </p:nvPr>
        </p:nvSpPr>
        <p:spPr>
          <a:xfrm>
            <a:off x="360000" y="1080000"/>
            <a:ext cx="2726099" cy="1107996"/>
          </a:xfrm>
        </p:spPr>
        <p:txBody>
          <a:bodyPr/>
          <a:lstStyle/>
          <a:p>
            <a:r>
              <a:rPr lang="da-DK" noProof="1"/>
              <a:t>Best practices</a:t>
            </a:r>
          </a:p>
        </p:txBody>
      </p:sp>
      <p:sp>
        <p:nvSpPr>
          <p:cNvPr id="4" name="Pladsholder til dato 3">
            <a:extLst>
              <a:ext uri="{FF2B5EF4-FFF2-40B4-BE49-F238E27FC236}">
                <a16:creationId xmlns:a16="http://schemas.microsoft.com/office/drawing/2014/main" id="{621A177C-DAA1-23E3-E310-196AF5BACFD9}"/>
              </a:ext>
            </a:extLst>
          </p:cNvPr>
          <p:cNvSpPr>
            <a:spLocks noGrp="1"/>
          </p:cNvSpPr>
          <p:nvPr>
            <p:ph type="dt" sz="half" idx="11"/>
          </p:nvPr>
        </p:nvSpPr>
        <p:spPr/>
        <p:txBody>
          <a:bodyPr/>
          <a:lstStyle/>
          <a:p>
            <a:fld id="{966570FE-B5FB-B343-9266-1BC06216A43C}" type="datetime1">
              <a:rPr lang="da-DK" noProof="1" dirty="0" smtClean="0"/>
              <a:t>08-10-2025</a:t>
            </a:fld>
            <a:endParaRPr lang="da-DK" noProof="1"/>
          </a:p>
        </p:txBody>
      </p:sp>
      <p:sp>
        <p:nvSpPr>
          <p:cNvPr id="5" name="Pladsholder til sidefod 4">
            <a:extLst>
              <a:ext uri="{FF2B5EF4-FFF2-40B4-BE49-F238E27FC236}">
                <a16:creationId xmlns:a16="http://schemas.microsoft.com/office/drawing/2014/main" id="{FFFDEBC8-6C03-AEC2-8D4E-E1EB90C70284}"/>
              </a:ext>
            </a:extLst>
          </p:cNvPr>
          <p:cNvSpPr>
            <a:spLocks noGrp="1"/>
          </p:cNvSpPr>
          <p:nvPr>
            <p:ph type="ftr" sz="quarter" idx="12"/>
          </p:nvPr>
        </p:nvSpPr>
        <p:spPr/>
        <p:txBody>
          <a:bodyPr/>
          <a:lstStyle/>
          <a:p>
            <a:r>
              <a:rPr lang="da-DK" noProof="1"/>
              <a:t>cybersikker.alexandra.dk</a:t>
            </a:r>
          </a:p>
        </p:txBody>
      </p:sp>
      <p:sp>
        <p:nvSpPr>
          <p:cNvPr id="6" name="Pladsholder til slidenummer 5">
            <a:extLst>
              <a:ext uri="{FF2B5EF4-FFF2-40B4-BE49-F238E27FC236}">
                <a16:creationId xmlns:a16="http://schemas.microsoft.com/office/drawing/2014/main" id="{5BAB231C-3680-C679-25DB-C73EA65F83F7}"/>
              </a:ext>
            </a:extLst>
          </p:cNvPr>
          <p:cNvSpPr>
            <a:spLocks noGrp="1"/>
          </p:cNvSpPr>
          <p:nvPr>
            <p:ph type="sldNum" sz="quarter" idx="13"/>
          </p:nvPr>
        </p:nvSpPr>
        <p:spPr/>
        <p:txBody>
          <a:bodyPr/>
          <a:lstStyle/>
          <a:p>
            <a:fld id="{D9FF5FAE-2060-B54F-BDDB-0825BCE6ACB8}" type="slidenum">
              <a:rPr lang="da-DK" noProof="1" dirty="0" smtClean="0"/>
              <a:pPr/>
              <a:t>11</a:t>
            </a:fld>
            <a:endParaRPr lang="da-DK" noProof="1"/>
          </a:p>
        </p:txBody>
      </p:sp>
    </p:spTree>
    <p:extLst>
      <p:ext uri="{BB962C8B-B14F-4D97-AF65-F5344CB8AC3E}">
        <p14:creationId xmlns:p14="http://schemas.microsoft.com/office/powerpoint/2010/main" val="2239628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D40AA397-1D90-5BD9-6E25-E695C0A25C61}"/>
              </a:ext>
            </a:extLst>
          </p:cNvPr>
          <p:cNvSpPr>
            <a:spLocks noGrp="1"/>
          </p:cNvSpPr>
          <p:nvPr>
            <p:ph type="title"/>
          </p:nvPr>
        </p:nvSpPr>
        <p:spPr>
          <a:xfrm>
            <a:off x="1298708" y="3152001"/>
            <a:ext cx="9594585" cy="553998"/>
          </a:xfrm>
        </p:spPr>
        <p:txBody>
          <a:bodyPr/>
          <a:lstStyle/>
          <a:p>
            <a:r>
              <a:rPr lang="da-DK" noProof="1"/>
              <a:t>Lovgivning</a:t>
            </a:r>
          </a:p>
        </p:txBody>
      </p:sp>
      <p:sp>
        <p:nvSpPr>
          <p:cNvPr id="4" name="Pladsholder til slidenummer 3">
            <a:extLst>
              <a:ext uri="{FF2B5EF4-FFF2-40B4-BE49-F238E27FC236}">
                <a16:creationId xmlns:a16="http://schemas.microsoft.com/office/drawing/2014/main" id="{E04A3587-F822-CFFD-6434-375B19F51CA0}"/>
              </a:ext>
            </a:extLst>
          </p:cNvPr>
          <p:cNvSpPr>
            <a:spLocks noGrp="1"/>
          </p:cNvSpPr>
          <p:nvPr>
            <p:ph type="sldNum" sz="quarter" idx="4294967295"/>
          </p:nvPr>
        </p:nvSpPr>
        <p:spPr>
          <a:xfrm>
            <a:off x="10247313" y="6567488"/>
            <a:ext cx="1944687" cy="214312"/>
          </a:xfrm>
        </p:spPr>
        <p:txBody>
          <a:bodyPr/>
          <a:lstStyle/>
          <a:p>
            <a:fld id="{06AC9228-041E-BE4C-A177-9A7A550E9A48}" type="slidenum">
              <a:rPr lang="da-DK" noProof="1" dirty="0" smtClean="0"/>
              <a:pPr/>
              <a:t>12</a:t>
            </a:fld>
            <a:endParaRPr lang="da-DK" noProof="1"/>
          </a:p>
        </p:txBody>
      </p:sp>
    </p:spTree>
    <p:extLst>
      <p:ext uri="{BB962C8B-B14F-4D97-AF65-F5344CB8AC3E}">
        <p14:creationId xmlns:p14="http://schemas.microsoft.com/office/powerpoint/2010/main" val="1729415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1CDF2-EA9B-E856-DB86-0E669AA0AA92}"/>
            </a:ext>
          </a:extLst>
        </p:cNvPr>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3DFD242-EAC7-33D5-CDD8-9A3852F88769}"/>
              </a:ext>
            </a:extLst>
          </p:cNvPr>
          <p:cNvSpPr>
            <a:spLocks noGrp="1"/>
          </p:cNvSpPr>
          <p:nvPr>
            <p:ph type="body" sz="quarter" idx="10"/>
          </p:nvPr>
        </p:nvSpPr>
        <p:spPr/>
        <p:txBody>
          <a:bodyPr/>
          <a:lstStyle/>
          <a:p>
            <a:r>
              <a:rPr lang="da-DK" noProof="1"/>
              <a:t>En kaotisk ankomst  21/5 2018:</a:t>
            </a:r>
          </a:p>
          <a:p>
            <a:pPr lvl="1"/>
            <a:r>
              <a:rPr lang="da-DK" noProof="1"/>
              <a:t>“Beskyt persondata eller få en mega bøde”</a:t>
            </a:r>
          </a:p>
          <a:p>
            <a:endParaRPr lang="da-DK" noProof="1"/>
          </a:p>
          <a:p>
            <a:r>
              <a:rPr lang="da-DK" noProof="1"/>
              <a:t>Virksomheder blev skræmt til at gøre noget</a:t>
            </a:r>
          </a:p>
          <a:p>
            <a:endParaRPr lang="da-DK" noProof="1"/>
          </a:p>
          <a:p>
            <a:r>
              <a:rPr lang="da-DK" noProof="1"/>
              <a:t>Mangel på kompetent vejledning</a:t>
            </a:r>
          </a:p>
          <a:p>
            <a:r>
              <a:rPr lang="da-DK" noProof="1"/>
              <a:t>Cybersikkerhed = persondata/GDPR</a:t>
            </a:r>
          </a:p>
          <a:p>
            <a:endParaRPr lang="da-DK" noProof="1"/>
          </a:p>
        </p:txBody>
      </p:sp>
      <p:sp>
        <p:nvSpPr>
          <p:cNvPr id="3" name="Titel 2">
            <a:extLst>
              <a:ext uri="{FF2B5EF4-FFF2-40B4-BE49-F238E27FC236}">
                <a16:creationId xmlns:a16="http://schemas.microsoft.com/office/drawing/2014/main" id="{B1F0D8E8-1197-F907-8F13-25B903EAC523}"/>
              </a:ext>
            </a:extLst>
          </p:cNvPr>
          <p:cNvSpPr>
            <a:spLocks noGrp="1"/>
          </p:cNvSpPr>
          <p:nvPr>
            <p:ph type="title"/>
          </p:nvPr>
        </p:nvSpPr>
        <p:spPr>
          <a:xfrm>
            <a:off x="360000" y="1080000"/>
            <a:ext cx="2726099" cy="1661993"/>
          </a:xfrm>
        </p:spPr>
        <p:txBody>
          <a:bodyPr/>
          <a:lstStyle/>
          <a:p>
            <a:r>
              <a:rPr lang="da-DK" noProof="1"/>
              <a:t>GDPR – Persondata-forordningen</a:t>
            </a:r>
          </a:p>
        </p:txBody>
      </p:sp>
      <p:sp>
        <p:nvSpPr>
          <p:cNvPr id="4" name="Pladsholder til dato 3">
            <a:extLst>
              <a:ext uri="{FF2B5EF4-FFF2-40B4-BE49-F238E27FC236}">
                <a16:creationId xmlns:a16="http://schemas.microsoft.com/office/drawing/2014/main" id="{70156050-F909-D4E1-1809-19E4D1817AA6}"/>
              </a:ext>
            </a:extLst>
          </p:cNvPr>
          <p:cNvSpPr>
            <a:spLocks noGrp="1"/>
          </p:cNvSpPr>
          <p:nvPr>
            <p:ph type="dt" sz="half" idx="11"/>
          </p:nvPr>
        </p:nvSpPr>
        <p:spPr/>
        <p:txBody>
          <a:bodyPr/>
          <a:lstStyle/>
          <a:p>
            <a:fld id="{966570FE-B5FB-B343-9266-1BC06216A43C}" type="datetime1">
              <a:rPr lang="da-DK" noProof="1" dirty="0" smtClean="0"/>
              <a:t>08-10-2025</a:t>
            </a:fld>
            <a:endParaRPr lang="da-DK" noProof="1"/>
          </a:p>
        </p:txBody>
      </p:sp>
      <p:sp>
        <p:nvSpPr>
          <p:cNvPr id="5" name="Pladsholder til sidefod 4">
            <a:extLst>
              <a:ext uri="{FF2B5EF4-FFF2-40B4-BE49-F238E27FC236}">
                <a16:creationId xmlns:a16="http://schemas.microsoft.com/office/drawing/2014/main" id="{6D68D005-C7BA-BB27-22BD-C38F9D8112FD}"/>
              </a:ext>
            </a:extLst>
          </p:cNvPr>
          <p:cNvSpPr>
            <a:spLocks noGrp="1"/>
          </p:cNvSpPr>
          <p:nvPr>
            <p:ph type="ftr" sz="quarter" idx="12"/>
          </p:nvPr>
        </p:nvSpPr>
        <p:spPr/>
        <p:txBody>
          <a:bodyPr/>
          <a:lstStyle/>
          <a:p>
            <a:r>
              <a:rPr lang="da-DK" noProof="1"/>
              <a:t>cybersikker.alexandra.dk</a:t>
            </a:r>
          </a:p>
        </p:txBody>
      </p:sp>
      <p:sp>
        <p:nvSpPr>
          <p:cNvPr id="6" name="Pladsholder til slidenummer 5">
            <a:extLst>
              <a:ext uri="{FF2B5EF4-FFF2-40B4-BE49-F238E27FC236}">
                <a16:creationId xmlns:a16="http://schemas.microsoft.com/office/drawing/2014/main" id="{19C7681F-86AD-AE84-662E-E5815AA0C9AF}"/>
              </a:ext>
            </a:extLst>
          </p:cNvPr>
          <p:cNvSpPr>
            <a:spLocks noGrp="1"/>
          </p:cNvSpPr>
          <p:nvPr>
            <p:ph type="sldNum" sz="quarter" idx="13"/>
          </p:nvPr>
        </p:nvSpPr>
        <p:spPr/>
        <p:txBody>
          <a:bodyPr/>
          <a:lstStyle/>
          <a:p>
            <a:fld id="{D9FF5FAE-2060-B54F-BDDB-0825BCE6ACB8}" type="slidenum">
              <a:rPr lang="da-DK" noProof="1" dirty="0" smtClean="0"/>
              <a:pPr/>
              <a:t>13</a:t>
            </a:fld>
            <a:endParaRPr lang="da-DK" noProof="1"/>
          </a:p>
        </p:txBody>
      </p:sp>
    </p:spTree>
    <p:extLst>
      <p:ext uri="{BB962C8B-B14F-4D97-AF65-F5344CB8AC3E}">
        <p14:creationId xmlns:p14="http://schemas.microsoft.com/office/powerpoint/2010/main" val="820709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10226-845F-7402-16E3-AD0C19ACF5D5}"/>
            </a:ext>
          </a:extLst>
        </p:cNvPr>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393AC9E6-5E99-4DC5-0156-31B88015AE2E}"/>
              </a:ext>
            </a:extLst>
          </p:cNvPr>
          <p:cNvSpPr>
            <a:spLocks noGrp="1"/>
          </p:cNvSpPr>
          <p:nvPr>
            <p:ph type="body" sz="quarter" idx="10"/>
          </p:nvPr>
        </p:nvSpPr>
        <p:spPr/>
        <p:txBody>
          <a:bodyPr/>
          <a:lstStyle/>
          <a:p>
            <a:r>
              <a:rPr lang="da-DK" noProof="1"/>
              <a:t>Holde styr på hvad man har af persondata</a:t>
            </a:r>
          </a:p>
          <a:p>
            <a:r>
              <a:rPr lang="da-DK" noProof="1"/>
              <a:t>Behandle persondata “fornuftigt”</a:t>
            </a:r>
          </a:p>
          <a:p>
            <a:pPr lvl="1"/>
            <a:r>
              <a:rPr lang="da-DK" noProof="1"/>
              <a:t>Kun opsamle/behandle det man faktisk har brug for</a:t>
            </a:r>
          </a:p>
          <a:p>
            <a:pPr lvl="1"/>
            <a:r>
              <a:rPr lang="da-DK" noProof="1"/>
              <a:t>Informere brugerne (data subjekterne) og få deres accept</a:t>
            </a:r>
          </a:p>
          <a:p>
            <a:pPr lvl="1"/>
            <a:r>
              <a:rPr lang="da-DK" noProof="1"/>
              <a:t>“Right to be forgotten”</a:t>
            </a:r>
          </a:p>
          <a:p>
            <a:pPr lvl="1"/>
            <a:r>
              <a:rPr lang="da-DK" noProof="1"/>
              <a:t>Passe på dataene</a:t>
            </a:r>
          </a:p>
          <a:p>
            <a:r>
              <a:rPr lang="da-DK" noProof="1"/>
              <a:t>Dokumentere ovenstående er overholdt</a:t>
            </a:r>
          </a:p>
          <a:p>
            <a:endParaRPr lang="da-DK" noProof="1"/>
          </a:p>
        </p:txBody>
      </p:sp>
      <p:sp>
        <p:nvSpPr>
          <p:cNvPr id="3" name="Titel 2">
            <a:extLst>
              <a:ext uri="{FF2B5EF4-FFF2-40B4-BE49-F238E27FC236}">
                <a16:creationId xmlns:a16="http://schemas.microsoft.com/office/drawing/2014/main" id="{C1989469-7284-1403-0FB2-0F8B794D26DF}"/>
              </a:ext>
            </a:extLst>
          </p:cNvPr>
          <p:cNvSpPr>
            <a:spLocks noGrp="1"/>
          </p:cNvSpPr>
          <p:nvPr>
            <p:ph type="title"/>
          </p:nvPr>
        </p:nvSpPr>
        <p:spPr>
          <a:xfrm>
            <a:off x="360000" y="1080000"/>
            <a:ext cx="2726099" cy="1661993"/>
          </a:xfrm>
        </p:spPr>
        <p:txBody>
          <a:bodyPr/>
          <a:lstStyle/>
          <a:p>
            <a:r>
              <a:rPr lang="da-DK" noProof="1"/>
              <a:t>GDPR – Hvad skal man faktisk?</a:t>
            </a:r>
          </a:p>
        </p:txBody>
      </p:sp>
      <p:sp>
        <p:nvSpPr>
          <p:cNvPr id="4" name="Pladsholder til dato 3">
            <a:extLst>
              <a:ext uri="{FF2B5EF4-FFF2-40B4-BE49-F238E27FC236}">
                <a16:creationId xmlns:a16="http://schemas.microsoft.com/office/drawing/2014/main" id="{377C6C67-07F1-B093-086C-AFBDFCC50634}"/>
              </a:ext>
            </a:extLst>
          </p:cNvPr>
          <p:cNvSpPr>
            <a:spLocks noGrp="1"/>
          </p:cNvSpPr>
          <p:nvPr>
            <p:ph type="dt" sz="half" idx="11"/>
          </p:nvPr>
        </p:nvSpPr>
        <p:spPr/>
        <p:txBody>
          <a:bodyPr/>
          <a:lstStyle/>
          <a:p>
            <a:fld id="{966570FE-B5FB-B343-9266-1BC06216A43C}" type="datetime1">
              <a:rPr lang="da-DK" noProof="1" dirty="0" smtClean="0"/>
              <a:t>08-10-2025</a:t>
            </a:fld>
            <a:endParaRPr lang="da-DK" noProof="1"/>
          </a:p>
        </p:txBody>
      </p:sp>
      <p:sp>
        <p:nvSpPr>
          <p:cNvPr id="5" name="Pladsholder til sidefod 4">
            <a:extLst>
              <a:ext uri="{FF2B5EF4-FFF2-40B4-BE49-F238E27FC236}">
                <a16:creationId xmlns:a16="http://schemas.microsoft.com/office/drawing/2014/main" id="{9A1629A6-86BD-38CD-AA2C-4663B633679D}"/>
              </a:ext>
            </a:extLst>
          </p:cNvPr>
          <p:cNvSpPr>
            <a:spLocks noGrp="1"/>
          </p:cNvSpPr>
          <p:nvPr>
            <p:ph type="ftr" sz="quarter" idx="12"/>
          </p:nvPr>
        </p:nvSpPr>
        <p:spPr/>
        <p:txBody>
          <a:bodyPr/>
          <a:lstStyle/>
          <a:p>
            <a:r>
              <a:rPr lang="da-DK" noProof="1"/>
              <a:t>cybersikker.alexandra.dk</a:t>
            </a:r>
          </a:p>
        </p:txBody>
      </p:sp>
      <p:sp>
        <p:nvSpPr>
          <p:cNvPr id="6" name="Pladsholder til slidenummer 5">
            <a:extLst>
              <a:ext uri="{FF2B5EF4-FFF2-40B4-BE49-F238E27FC236}">
                <a16:creationId xmlns:a16="http://schemas.microsoft.com/office/drawing/2014/main" id="{56F1E4CD-7F0D-061B-2FCB-F2EEE41E7B06}"/>
              </a:ext>
            </a:extLst>
          </p:cNvPr>
          <p:cNvSpPr>
            <a:spLocks noGrp="1"/>
          </p:cNvSpPr>
          <p:nvPr>
            <p:ph type="sldNum" sz="quarter" idx="13"/>
          </p:nvPr>
        </p:nvSpPr>
        <p:spPr/>
        <p:txBody>
          <a:bodyPr/>
          <a:lstStyle/>
          <a:p>
            <a:fld id="{D9FF5FAE-2060-B54F-BDDB-0825BCE6ACB8}" type="slidenum">
              <a:rPr lang="da-DK" noProof="1" dirty="0" smtClean="0"/>
              <a:pPr/>
              <a:t>14</a:t>
            </a:fld>
            <a:endParaRPr lang="da-DK" noProof="1"/>
          </a:p>
        </p:txBody>
      </p:sp>
    </p:spTree>
    <p:extLst>
      <p:ext uri="{BB962C8B-B14F-4D97-AF65-F5344CB8AC3E}">
        <p14:creationId xmlns:p14="http://schemas.microsoft.com/office/powerpoint/2010/main" val="3032555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64185-A285-629D-49A4-55444A34053D}"/>
            </a:ext>
          </a:extLst>
        </p:cNvPr>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F131799-4C17-11E3-2319-75717BCF1E90}"/>
              </a:ext>
            </a:extLst>
          </p:cNvPr>
          <p:cNvSpPr>
            <a:spLocks noGrp="1"/>
          </p:cNvSpPr>
          <p:nvPr>
            <p:ph type="body" sz="quarter" idx="10"/>
          </p:nvPr>
        </p:nvSpPr>
        <p:spPr/>
        <p:txBody>
          <a:bodyPr/>
          <a:lstStyle/>
          <a:p>
            <a:r>
              <a:rPr lang="da-DK" noProof="1"/>
              <a:t>Når man laver risikovurdering, skal man tage udgangspunkt i datasubjektet</a:t>
            </a:r>
          </a:p>
          <a:p>
            <a:r>
              <a:rPr lang="da-DK" noProof="1"/>
              <a:t>Hvis man har et datalæk, skal det indberettes indenfor 72 timer</a:t>
            </a:r>
          </a:p>
          <a:p>
            <a:r>
              <a:rPr lang="da-DK" noProof="1"/>
              <a:t>Man skal have styr på sine underleverandører</a:t>
            </a:r>
          </a:p>
          <a:p>
            <a:pPr lvl="1"/>
            <a:r>
              <a:rPr lang="da-DK" noProof="1"/>
              <a:t>Databehandler aftaler og tilsyn</a:t>
            </a:r>
          </a:p>
          <a:p>
            <a:r>
              <a:rPr lang="da-DK" noProof="1"/>
              <a:t>Privacy by design</a:t>
            </a:r>
          </a:p>
          <a:p>
            <a:endParaRPr lang="da-DK" noProof="1"/>
          </a:p>
          <a:p>
            <a:endParaRPr lang="da-DK" noProof="1"/>
          </a:p>
        </p:txBody>
      </p:sp>
      <p:sp>
        <p:nvSpPr>
          <p:cNvPr id="3" name="Titel 2">
            <a:extLst>
              <a:ext uri="{FF2B5EF4-FFF2-40B4-BE49-F238E27FC236}">
                <a16:creationId xmlns:a16="http://schemas.microsoft.com/office/drawing/2014/main" id="{E5E5F116-2026-A770-036E-5BEF2A2BDEE2}"/>
              </a:ext>
            </a:extLst>
          </p:cNvPr>
          <p:cNvSpPr>
            <a:spLocks noGrp="1"/>
          </p:cNvSpPr>
          <p:nvPr>
            <p:ph type="title"/>
          </p:nvPr>
        </p:nvSpPr>
        <p:spPr>
          <a:xfrm>
            <a:off x="360000" y="1080000"/>
            <a:ext cx="2726099" cy="1107996"/>
          </a:xfrm>
        </p:spPr>
        <p:txBody>
          <a:bodyPr/>
          <a:lstStyle/>
          <a:p>
            <a:r>
              <a:rPr lang="da-DK" noProof="1"/>
              <a:t>GDPR – Et par detaljer</a:t>
            </a:r>
          </a:p>
        </p:txBody>
      </p:sp>
      <p:sp>
        <p:nvSpPr>
          <p:cNvPr id="4" name="Pladsholder til dato 3">
            <a:extLst>
              <a:ext uri="{FF2B5EF4-FFF2-40B4-BE49-F238E27FC236}">
                <a16:creationId xmlns:a16="http://schemas.microsoft.com/office/drawing/2014/main" id="{1067FA07-4360-6C83-0E9D-C6D0159A0741}"/>
              </a:ext>
            </a:extLst>
          </p:cNvPr>
          <p:cNvSpPr>
            <a:spLocks noGrp="1"/>
          </p:cNvSpPr>
          <p:nvPr>
            <p:ph type="dt" sz="half" idx="11"/>
          </p:nvPr>
        </p:nvSpPr>
        <p:spPr/>
        <p:txBody>
          <a:bodyPr/>
          <a:lstStyle/>
          <a:p>
            <a:fld id="{966570FE-B5FB-B343-9266-1BC06216A43C}" type="datetime1">
              <a:rPr lang="da-DK" noProof="1" dirty="0" smtClean="0"/>
              <a:t>08-10-2025</a:t>
            </a:fld>
            <a:endParaRPr lang="da-DK" noProof="1"/>
          </a:p>
        </p:txBody>
      </p:sp>
      <p:sp>
        <p:nvSpPr>
          <p:cNvPr id="5" name="Pladsholder til sidefod 4">
            <a:extLst>
              <a:ext uri="{FF2B5EF4-FFF2-40B4-BE49-F238E27FC236}">
                <a16:creationId xmlns:a16="http://schemas.microsoft.com/office/drawing/2014/main" id="{2110C9BC-652C-9413-FBB5-6123ADB51F72}"/>
              </a:ext>
            </a:extLst>
          </p:cNvPr>
          <p:cNvSpPr>
            <a:spLocks noGrp="1"/>
          </p:cNvSpPr>
          <p:nvPr>
            <p:ph type="ftr" sz="quarter" idx="12"/>
          </p:nvPr>
        </p:nvSpPr>
        <p:spPr/>
        <p:txBody>
          <a:bodyPr/>
          <a:lstStyle/>
          <a:p>
            <a:r>
              <a:rPr lang="da-DK" noProof="1"/>
              <a:t>cybersikker.alexandra.dk</a:t>
            </a:r>
          </a:p>
        </p:txBody>
      </p:sp>
      <p:sp>
        <p:nvSpPr>
          <p:cNvPr id="6" name="Pladsholder til slidenummer 5">
            <a:extLst>
              <a:ext uri="{FF2B5EF4-FFF2-40B4-BE49-F238E27FC236}">
                <a16:creationId xmlns:a16="http://schemas.microsoft.com/office/drawing/2014/main" id="{281C034C-0323-F0F8-81A1-63B7EC1391B3}"/>
              </a:ext>
            </a:extLst>
          </p:cNvPr>
          <p:cNvSpPr>
            <a:spLocks noGrp="1"/>
          </p:cNvSpPr>
          <p:nvPr>
            <p:ph type="sldNum" sz="quarter" idx="13"/>
          </p:nvPr>
        </p:nvSpPr>
        <p:spPr/>
        <p:txBody>
          <a:bodyPr/>
          <a:lstStyle/>
          <a:p>
            <a:fld id="{D9FF5FAE-2060-B54F-BDDB-0825BCE6ACB8}" type="slidenum">
              <a:rPr lang="da-DK" noProof="1" dirty="0" smtClean="0"/>
              <a:pPr/>
              <a:t>15</a:t>
            </a:fld>
            <a:endParaRPr lang="da-DK" noProof="1"/>
          </a:p>
        </p:txBody>
      </p:sp>
    </p:spTree>
    <p:extLst>
      <p:ext uri="{BB962C8B-B14F-4D97-AF65-F5344CB8AC3E}">
        <p14:creationId xmlns:p14="http://schemas.microsoft.com/office/powerpoint/2010/main" val="1059446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E6B4C-47C8-5D46-5F63-FA05064CACA0}"/>
            </a:ext>
          </a:extLst>
        </p:cNvPr>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E159159-C59F-215D-7803-D9FF89AF8D93}"/>
              </a:ext>
            </a:extLst>
          </p:cNvPr>
          <p:cNvSpPr>
            <a:spLocks noGrp="1"/>
          </p:cNvSpPr>
          <p:nvPr>
            <p:ph type="body" sz="quarter" idx="10"/>
          </p:nvPr>
        </p:nvSpPr>
        <p:spPr/>
        <p:txBody>
          <a:bodyPr/>
          <a:lstStyle/>
          <a:p>
            <a:r>
              <a:rPr lang="da-DK" noProof="1"/>
              <a:t>Patientjournal</a:t>
            </a:r>
          </a:p>
          <a:p>
            <a:r>
              <a:rPr lang="da-DK" noProof="1"/>
              <a:t>Timesedler / tidsregistrering</a:t>
            </a:r>
          </a:p>
          <a:p>
            <a:r>
              <a:rPr lang="da-DK" noProof="1"/>
              <a:t>Kildekoden til MitID</a:t>
            </a:r>
          </a:p>
          <a:p>
            <a:r>
              <a:rPr lang="da-DK" noProof="1"/>
              <a:t>Loggen på DMI’s WebApp</a:t>
            </a:r>
          </a:p>
          <a:p>
            <a:r>
              <a:rPr lang="da-DK" noProof="1"/>
              <a:t>Registrering af en virksomheds el-forbrug</a:t>
            </a:r>
          </a:p>
          <a:p>
            <a:endParaRPr lang="da-DK" noProof="1"/>
          </a:p>
          <a:p>
            <a:r>
              <a:rPr lang="da-DK" noProof="1"/>
              <a:t>Bud på gråzoner? </a:t>
            </a:r>
          </a:p>
          <a:p>
            <a:endParaRPr lang="da-DK" noProof="1"/>
          </a:p>
          <a:p>
            <a:endParaRPr lang="da-DK" noProof="1"/>
          </a:p>
          <a:p>
            <a:endParaRPr lang="da-DK" noProof="1"/>
          </a:p>
          <a:p>
            <a:endParaRPr lang="da-DK" noProof="1"/>
          </a:p>
          <a:p>
            <a:endParaRPr lang="da-DK" noProof="1"/>
          </a:p>
        </p:txBody>
      </p:sp>
      <p:sp>
        <p:nvSpPr>
          <p:cNvPr id="3" name="Titel 2">
            <a:extLst>
              <a:ext uri="{FF2B5EF4-FFF2-40B4-BE49-F238E27FC236}">
                <a16:creationId xmlns:a16="http://schemas.microsoft.com/office/drawing/2014/main" id="{6844A1A2-EF72-50A4-329E-AC4964D75B1B}"/>
              </a:ext>
            </a:extLst>
          </p:cNvPr>
          <p:cNvSpPr>
            <a:spLocks noGrp="1"/>
          </p:cNvSpPr>
          <p:nvPr>
            <p:ph type="title"/>
          </p:nvPr>
        </p:nvSpPr>
        <p:spPr>
          <a:xfrm>
            <a:off x="360000" y="1080000"/>
            <a:ext cx="3665295" cy="1661993"/>
          </a:xfrm>
        </p:spPr>
        <p:txBody>
          <a:bodyPr/>
          <a:lstStyle/>
          <a:p>
            <a:r>
              <a:rPr lang="da-DK" noProof="1"/>
              <a:t>GDPR – Hvad er en person-oplysning?</a:t>
            </a:r>
          </a:p>
        </p:txBody>
      </p:sp>
      <p:sp>
        <p:nvSpPr>
          <p:cNvPr id="4" name="Pladsholder til dato 3">
            <a:extLst>
              <a:ext uri="{FF2B5EF4-FFF2-40B4-BE49-F238E27FC236}">
                <a16:creationId xmlns:a16="http://schemas.microsoft.com/office/drawing/2014/main" id="{E24EC149-2EE2-37C1-F257-46AB5E98C616}"/>
              </a:ext>
            </a:extLst>
          </p:cNvPr>
          <p:cNvSpPr>
            <a:spLocks noGrp="1"/>
          </p:cNvSpPr>
          <p:nvPr>
            <p:ph type="dt" sz="half" idx="11"/>
          </p:nvPr>
        </p:nvSpPr>
        <p:spPr/>
        <p:txBody>
          <a:bodyPr/>
          <a:lstStyle/>
          <a:p>
            <a:fld id="{966570FE-B5FB-B343-9266-1BC06216A43C}" type="datetime1">
              <a:rPr lang="da-DK" noProof="1" dirty="0" smtClean="0"/>
              <a:t>08-10-2025</a:t>
            </a:fld>
            <a:endParaRPr lang="da-DK" noProof="1"/>
          </a:p>
        </p:txBody>
      </p:sp>
      <p:sp>
        <p:nvSpPr>
          <p:cNvPr id="5" name="Pladsholder til sidefod 4">
            <a:extLst>
              <a:ext uri="{FF2B5EF4-FFF2-40B4-BE49-F238E27FC236}">
                <a16:creationId xmlns:a16="http://schemas.microsoft.com/office/drawing/2014/main" id="{094F1F17-A531-6DD8-E34A-240C136A63ED}"/>
              </a:ext>
            </a:extLst>
          </p:cNvPr>
          <p:cNvSpPr>
            <a:spLocks noGrp="1"/>
          </p:cNvSpPr>
          <p:nvPr>
            <p:ph type="ftr" sz="quarter" idx="12"/>
          </p:nvPr>
        </p:nvSpPr>
        <p:spPr/>
        <p:txBody>
          <a:bodyPr/>
          <a:lstStyle/>
          <a:p>
            <a:r>
              <a:rPr lang="da-DK" noProof="1"/>
              <a:t>cybersikker.alexandra.dk</a:t>
            </a:r>
          </a:p>
        </p:txBody>
      </p:sp>
      <p:sp>
        <p:nvSpPr>
          <p:cNvPr id="6" name="Pladsholder til slidenummer 5">
            <a:extLst>
              <a:ext uri="{FF2B5EF4-FFF2-40B4-BE49-F238E27FC236}">
                <a16:creationId xmlns:a16="http://schemas.microsoft.com/office/drawing/2014/main" id="{DA1B9402-4FCE-E769-E522-C46B3E27E843}"/>
              </a:ext>
            </a:extLst>
          </p:cNvPr>
          <p:cNvSpPr>
            <a:spLocks noGrp="1"/>
          </p:cNvSpPr>
          <p:nvPr>
            <p:ph type="sldNum" sz="quarter" idx="13"/>
          </p:nvPr>
        </p:nvSpPr>
        <p:spPr/>
        <p:txBody>
          <a:bodyPr/>
          <a:lstStyle/>
          <a:p>
            <a:fld id="{D9FF5FAE-2060-B54F-BDDB-0825BCE6ACB8}" type="slidenum">
              <a:rPr lang="da-DK" noProof="1" dirty="0" smtClean="0"/>
              <a:pPr/>
              <a:t>16</a:t>
            </a:fld>
            <a:endParaRPr lang="da-DK" noProof="1"/>
          </a:p>
        </p:txBody>
      </p:sp>
    </p:spTree>
    <p:extLst>
      <p:ext uri="{BB962C8B-B14F-4D97-AF65-F5344CB8AC3E}">
        <p14:creationId xmlns:p14="http://schemas.microsoft.com/office/powerpoint/2010/main" val="3628541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625A6-BFFC-4E1E-D7B9-8A179B55B4F4}"/>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BF258A1B-ECCC-14CE-2259-1B4E842004FF}"/>
              </a:ext>
            </a:extLst>
          </p:cNvPr>
          <p:cNvSpPr>
            <a:spLocks noGrp="1"/>
          </p:cNvSpPr>
          <p:nvPr>
            <p:ph type="title"/>
          </p:nvPr>
        </p:nvSpPr>
        <p:spPr>
          <a:xfrm>
            <a:off x="1298708" y="3152001"/>
            <a:ext cx="9594585" cy="553998"/>
          </a:xfrm>
        </p:spPr>
        <p:txBody>
          <a:bodyPr/>
          <a:lstStyle/>
          <a:p>
            <a:r>
              <a:rPr lang="da-DK" noProof="1"/>
              <a:t> 5-min Pause</a:t>
            </a:r>
          </a:p>
        </p:txBody>
      </p:sp>
      <p:sp>
        <p:nvSpPr>
          <p:cNvPr id="4" name="Pladsholder til slidenummer 3">
            <a:extLst>
              <a:ext uri="{FF2B5EF4-FFF2-40B4-BE49-F238E27FC236}">
                <a16:creationId xmlns:a16="http://schemas.microsoft.com/office/drawing/2014/main" id="{9E47CDB7-0BBF-9400-88FB-EB7DD4CC037D}"/>
              </a:ext>
            </a:extLst>
          </p:cNvPr>
          <p:cNvSpPr>
            <a:spLocks noGrp="1"/>
          </p:cNvSpPr>
          <p:nvPr>
            <p:ph type="sldNum" sz="quarter" idx="4294967295"/>
          </p:nvPr>
        </p:nvSpPr>
        <p:spPr>
          <a:xfrm>
            <a:off x="10247313" y="6567488"/>
            <a:ext cx="1944687" cy="214312"/>
          </a:xfrm>
        </p:spPr>
        <p:txBody>
          <a:bodyPr/>
          <a:lstStyle/>
          <a:p>
            <a:fld id="{06AC9228-041E-BE4C-A177-9A7A550E9A48}" type="slidenum">
              <a:rPr lang="da-DK" noProof="1" dirty="0" smtClean="0"/>
              <a:pPr/>
              <a:t>17</a:t>
            </a:fld>
            <a:endParaRPr lang="da-DK" noProof="1"/>
          </a:p>
        </p:txBody>
      </p:sp>
    </p:spTree>
    <p:extLst>
      <p:ext uri="{BB962C8B-B14F-4D97-AF65-F5344CB8AC3E}">
        <p14:creationId xmlns:p14="http://schemas.microsoft.com/office/powerpoint/2010/main" val="1060560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31CE7-04A2-6440-8845-9463460E2EC9}"/>
              </a:ext>
            </a:extLst>
          </p:cNvPr>
          <p:cNvSpPr>
            <a:spLocks noGrp="1"/>
          </p:cNvSpPr>
          <p:nvPr>
            <p:ph type="title"/>
          </p:nvPr>
        </p:nvSpPr>
        <p:spPr>
          <a:xfrm>
            <a:off x="4841822" y="720000"/>
            <a:ext cx="5915556" cy="430887"/>
          </a:xfrm>
        </p:spPr>
        <p:txBody>
          <a:bodyPr wrap="square" anchor="t">
            <a:normAutofit/>
          </a:bodyPr>
          <a:lstStyle/>
          <a:p>
            <a:r>
              <a:rPr lang="da-DK" noProof="1"/>
              <a:t>NIS Directive – Critical Infrastructure</a:t>
            </a:r>
          </a:p>
        </p:txBody>
      </p:sp>
      <p:pic>
        <p:nvPicPr>
          <p:cNvPr id="8" name="Picture 7" descr="Pipes over the sea">
            <a:extLst>
              <a:ext uri="{FF2B5EF4-FFF2-40B4-BE49-F238E27FC236}">
                <a16:creationId xmlns:a16="http://schemas.microsoft.com/office/drawing/2014/main" id="{68AD9BD6-D2DC-93C2-6857-E62D6275540F}"/>
              </a:ext>
            </a:extLst>
          </p:cNvPr>
          <p:cNvPicPr>
            <a:picLocks noChangeAspect="1"/>
          </p:cNvPicPr>
          <p:nvPr/>
        </p:nvPicPr>
        <p:blipFill rotWithShape="1">
          <a:blip r:embed="rId3"/>
          <a:srcRect l="22034" r="27861" b="-1"/>
          <a:stretch/>
        </p:blipFill>
        <p:spPr>
          <a:xfrm>
            <a:off x="20" y="10"/>
            <a:ext cx="4575580" cy="6857990"/>
          </a:xfrm>
          <a:prstGeom prst="rect">
            <a:avLst/>
          </a:prstGeom>
          <a:noFill/>
        </p:spPr>
      </p:pic>
      <p:sp>
        <p:nvSpPr>
          <p:cNvPr id="5" name="Content Placeholder 4">
            <a:extLst>
              <a:ext uri="{FF2B5EF4-FFF2-40B4-BE49-F238E27FC236}">
                <a16:creationId xmlns:a16="http://schemas.microsoft.com/office/drawing/2014/main" id="{E6D073E6-5418-504D-8F44-91835CDA939B}"/>
              </a:ext>
            </a:extLst>
          </p:cNvPr>
          <p:cNvSpPr>
            <a:spLocks noGrp="1"/>
          </p:cNvSpPr>
          <p:nvPr>
            <p:ph sz="quarter" idx="12"/>
          </p:nvPr>
        </p:nvSpPr>
        <p:spPr>
          <a:xfrm>
            <a:off x="4841821" y="1800000"/>
            <a:ext cx="7047833" cy="4333157"/>
          </a:xfrm>
        </p:spPr>
        <p:txBody>
          <a:bodyPr vert="horz" lIns="0" tIns="0" rIns="0" bIns="0" rtlCol="0">
            <a:normAutofit/>
          </a:bodyPr>
          <a:lstStyle/>
          <a:p>
            <a:pPr>
              <a:lnSpc>
                <a:spcPct val="104000"/>
              </a:lnSpc>
              <a:buSzPct val="200000"/>
              <a:buFont typeface="Courier New" panose="02070309020205020404" pitchFamily="49" charset="0"/>
              <a:buChar char="o"/>
            </a:pPr>
            <a:endParaRPr lang="da-DK" sz="2200" noProof="1"/>
          </a:p>
          <a:p>
            <a:pPr>
              <a:lnSpc>
                <a:spcPct val="104000"/>
              </a:lnSpc>
              <a:buSzPct val="200000"/>
              <a:buFont typeface="Courier New" panose="02070309020205020404" pitchFamily="49" charset="0"/>
              <a:buChar char="o"/>
            </a:pPr>
            <a:r>
              <a:rPr lang="da-DK" sz="2200" noProof="1"/>
              <a:t>NIS directive of 2016:</a:t>
            </a:r>
          </a:p>
          <a:p>
            <a:pPr lvl="2">
              <a:lnSpc>
                <a:spcPct val="104000"/>
              </a:lnSpc>
              <a:buSzPct val="200000"/>
              <a:buFont typeface="Courier New" panose="02070309020205020404" pitchFamily="49" charset="0"/>
              <a:buChar char="o"/>
            </a:pPr>
            <a:r>
              <a:rPr lang="da-DK" sz="2200" noProof="1"/>
              <a:t>Protect critical infrastructure wrt. ”cybersecurity”</a:t>
            </a:r>
          </a:p>
          <a:p>
            <a:pPr lvl="2">
              <a:lnSpc>
                <a:spcPct val="104000"/>
              </a:lnSpc>
              <a:buSzPct val="200000"/>
              <a:buFont typeface="Courier New" panose="02070309020205020404" pitchFamily="49" charset="0"/>
              <a:buChar char="o"/>
            </a:pPr>
            <a:r>
              <a:rPr lang="da-DK" sz="2200" noProof="1"/>
              <a:t>Different requirement for each country and sector:</a:t>
            </a:r>
          </a:p>
          <a:p>
            <a:pPr lvl="3">
              <a:lnSpc>
                <a:spcPct val="104000"/>
              </a:lnSpc>
              <a:buSzPct val="200000"/>
            </a:pPr>
            <a:r>
              <a:rPr lang="da-DK" sz="2200" noProof="1"/>
              <a:t>Energy, Transportation, Water, etc.</a:t>
            </a:r>
          </a:p>
          <a:p>
            <a:pPr lvl="3">
              <a:lnSpc>
                <a:spcPct val="104000"/>
              </a:lnSpc>
              <a:buSzPct val="200000"/>
            </a:pPr>
            <a:endParaRPr lang="da-DK" sz="2200" noProof="1"/>
          </a:p>
          <a:p>
            <a:pPr>
              <a:lnSpc>
                <a:spcPct val="104000"/>
              </a:lnSpc>
              <a:buSzPct val="200000"/>
              <a:buFont typeface="Courier New" panose="02070309020205020404" pitchFamily="49" charset="0"/>
              <a:buChar char="o"/>
            </a:pPr>
            <a:r>
              <a:rPr lang="da-DK" sz="2200" noProof="1"/>
              <a:t>Never really a success</a:t>
            </a:r>
          </a:p>
          <a:p>
            <a:pPr lvl="2">
              <a:lnSpc>
                <a:spcPct val="104000"/>
              </a:lnSpc>
              <a:buSzPct val="200000"/>
              <a:buFont typeface="Courier New" panose="02070309020205020404" pitchFamily="49" charset="0"/>
              <a:buChar char="o"/>
            </a:pPr>
            <a:r>
              <a:rPr lang="da-DK" sz="2200" noProof="1"/>
              <a:t>Didn’t appear to change anything</a:t>
            </a:r>
          </a:p>
          <a:p>
            <a:pPr lvl="2">
              <a:lnSpc>
                <a:spcPct val="104000"/>
              </a:lnSpc>
              <a:buSzPct val="200000"/>
              <a:buFont typeface="Courier New" panose="02070309020205020404" pitchFamily="49" charset="0"/>
              <a:buChar char="o"/>
            </a:pPr>
            <a:r>
              <a:rPr lang="da-DK" sz="2200" noProof="1"/>
              <a:t>GDPR?</a:t>
            </a:r>
          </a:p>
          <a:p>
            <a:pPr lvl="3">
              <a:lnSpc>
                <a:spcPct val="104000"/>
              </a:lnSpc>
              <a:buSzPct val="200000"/>
            </a:pPr>
            <a:endParaRPr lang="da-DK" sz="2200" noProof="1"/>
          </a:p>
          <a:p>
            <a:pPr>
              <a:lnSpc>
                <a:spcPct val="104000"/>
              </a:lnSpc>
              <a:buSzPct val="200000"/>
              <a:buFont typeface="Courier New" panose="02070309020205020404" pitchFamily="49" charset="0"/>
              <a:buChar char="o"/>
            </a:pPr>
            <a:endParaRPr lang="da-DK" sz="2200" noProof="1"/>
          </a:p>
        </p:txBody>
      </p:sp>
      <p:sp>
        <p:nvSpPr>
          <p:cNvPr id="3" name="Date Placeholder 2">
            <a:extLst>
              <a:ext uri="{FF2B5EF4-FFF2-40B4-BE49-F238E27FC236}">
                <a16:creationId xmlns:a16="http://schemas.microsoft.com/office/drawing/2014/main" id="{9CE505CA-951F-C348-8E9B-CFD4CC4647DB}"/>
              </a:ext>
            </a:extLst>
          </p:cNvPr>
          <p:cNvSpPr>
            <a:spLocks noGrp="1"/>
          </p:cNvSpPr>
          <p:nvPr>
            <p:ph type="dt" sz="half" idx="13"/>
          </p:nvPr>
        </p:nvSpPr>
        <p:spPr>
          <a:xfrm>
            <a:off x="5633300" y="6557851"/>
            <a:ext cx="925400" cy="182562"/>
          </a:xfrm>
        </p:spPr>
        <p:txBody>
          <a:bodyPr>
            <a:normAutofit/>
          </a:bodyPr>
          <a:lstStyle/>
          <a:p>
            <a:pPr>
              <a:lnSpc>
                <a:spcPct val="90000"/>
              </a:lnSpc>
              <a:spcAft>
                <a:spcPts val="600"/>
              </a:spcAft>
            </a:pPr>
            <a:fld id="{540C70D3-2226-374A-8BC0-B65577AA2840}" type="datetime1">
              <a:rPr lang="da-DK" sz="600" noProof="1" dirty="0" smtClean="0"/>
              <a:pPr>
                <a:lnSpc>
                  <a:spcPct val="90000"/>
                </a:lnSpc>
                <a:spcAft>
                  <a:spcPts val="600"/>
                </a:spcAft>
              </a:pPr>
              <a:t>08-10-2025</a:t>
            </a:fld>
            <a:endParaRPr lang="da-DK" sz="600" noProof="1"/>
          </a:p>
        </p:txBody>
      </p:sp>
      <p:sp>
        <p:nvSpPr>
          <p:cNvPr id="12" name="Footer Placeholder 5">
            <a:extLst>
              <a:ext uri="{FF2B5EF4-FFF2-40B4-BE49-F238E27FC236}">
                <a16:creationId xmlns:a16="http://schemas.microsoft.com/office/drawing/2014/main" id="{A644C978-C27A-B7DF-51E6-F9FBE16946A8}"/>
              </a:ext>
            </a:extLst>
          </p:cNvPr>
          <p:cNvSpPr>
            <a:spLocks noGrp="1"/>
          </p:cNvSpPr>
          <p:nvPr>
            <p:ph type="ftr" sz="quarter" idx="14"/>
          </p:nvPr>
        </p:nvSpPr>
        <p:spPr>
          <a:xfrm>
            <a:off x="302345" y="6557851"/>
            <a:ext cx="1750115" cy="182562"/>
          </a:xfrm>
        </p:spPr>
        <p:txBody>
          <a:bodyPr/>
          <a:lstStyle/>
          <a:p>
            <a:pPr>
              <a:spcAft>
                <a:spcPts val="600"/>
              </a:spcAft>
            </a:pPr>
            <a:r>
              <a:rPr lang="da-DK" noProof="1"/>
              <a:t>© ALEXANDRA INST</a:t>
            </a:r>
            <a:r>
              <a:rPr lang="da-DK" noProof="1">
                <a:solidFill>
                  <a:schemeClr val="accent3"/>
                </a:solidFill>
              </a:rPr>
              <a:t>IT</a:t>
            </a:r>
            <a:r>
              <a:rPr lang="da-DK" noProof="1"/>
              <a:t>UTTET</a:t>
            </a:r>
          </a:p>
        </p:txBody>
      </p:sp>
      <p:sp>
        <p:nvSpPr>
          <p:cNvPr id="6" name="Slide Number Placeholder 5">
            <a:extLst>
              <a:ext uri="{FF2B5EF4-FFF2-40B4-BE49-F238E27FC236}">
                <a16:creationId xmlns:a16="http://schemas.microsoft.com/office/drawing/2014/main" id="{A24B7D7C-29E4-674D-8C85-372CCA78AAC5}"/>
              </a:ext>
            </a:extLst>
          </p:cNvPr>
          <p:cNvSpPr>
            <a:spLocks noGrp="1"/>
          </p:cNvSpPr>
          <p:nvPr>
            <p:ph type="sldNum" sz="quarter" idx="15"/>
          </p:nvPr>
        </p:nvSpPr>
        <p:spPr>
          <a:xfrm>
            <a:off x="9945251" y="6567126"/>
            <a:ext cx="1944404" cy="215444"/>
          </a:xfrm>
        </p:spPr>
        <p:txBody>
          <a:bodyPr>
            <a:normAutofit/>
          </a:bodyPr>
          <a:lstStyle/>
          <a:p>
            <a:pPr>
              <a:spcAft>
                <a:spcPts val="600"/>
              </a:spcAft>
            </a:pPr>
            <a:r>
              <a:rPr lang="da-DK" noProof="1"/>
              <a:t>Side </a:t>
            </a:r>
            <a:fld id="{B31F58FA-AA52-8C4C-80EE-5138FFA45F49}" type="slidenum">
              <a:rPr lang="da-DK" noProof="1" dirty="0" smtClean="0"/>
              <a:pPr>
                <a:spcAft>
                  <a:spcPts val="600"/>
                </a:spcAft>
              </a:pPr>
              <a:t>18</a:t>
            </a:fld>
            <a:endParaRPr lang="da-DK" noProof="1"/>
          </a:p>
        </p:txBody>
      </p:sp>
    </p:spTree>
    <p:extLst>
      <p:ext uri="{BB962C8B-B14F-4D97-AF65-F5344CB8AC3E}">
        <p14:creationId xmlns:p14="http://schemas.microsoft.com/office/powerpoint/2010/main" val="382141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1000"/>
                                        <p:tgtEl>
                                          <p:spTgt spid="5">
                                            <p:txEl>
                                              <p:pRg st="6" end="6"/>
                                            </p:txEl>
                                          </p:spTgt>
                                        </p:tgtEl>
                                      </p:cBhvr>
                                    </p:animEffect>
                                    <p:anim calcmode="lin" valueType="num">
                                      <p:cBhvr>
                                        <p:cTn id="8"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6" end="6"/>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7" end="7"/>
                                            </p:txEl>
                                          </p:spTgt>
                                        </p:tgtEl>
                                        <p:attrNameLst>
                                          <p:attrName>style.visibility</p:attrName>
                                        </p:attrNameLst>
                                      </p:cBhvr>
                                      <p:to>
                                        <p:strVal val="visible"/>
                                      </p:to>
                                    </p:set>
                                    <p:animEffect transition="in" filter="fade">
                                      <p:cBhvr>
                                        <p:cTn id="12" dur="1000"/>
                                        <p:tgtEl>
                                          <p:spTgt spid="5">
                                            <p:txEl>
                                              <p:pRg st="7" end="7"/>
                                            </p:txEl>
                                          </p:spTgt>
                                        </p:tgtEl>
                                      </p:cBhvr>
                                    </p:animEffect>
                                    <p:anim calcmode="lin" valueType="num">
                                      <p:cBhvr>
                                        <p:cTn id="13"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7" end="7"/>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animEffect transition="in" filter="fade">
                                      <p:cBhvr>
                                        <p:cTn id="17" dur="1000"/>
                                        <p:tgtEl>
                                          <p:spTgt spid="5">
                                            <p:txEl>
                                              <p:pRg st="8" end="8"/>
                                            </p:txEl>
                                          </p:spTgt>
                                        </p:tgtEl>
                                      </p:cBhvr>
                                    </p:animEffect>
                                    <p:anim calcmode="lin" valueType="num">
                                      <p:cBhvr>
                                        <p:cTn id="18"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7535B-B251-D4B8-4140-1290FA214B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E6CB17-124B-E207-6725-BD4C0C0FAF8D}"/>
              </a:ext>
            </a:extLst>
          </p:cNvPr>
          <p:cNvSpPr>
            <a:spLocks noGrp="1"/>
          </p:cNvSpPr>
          <p:nvPr>
            <p:ph type="title"/>
          </p:nvPr>
        </p:nvSpPr>
        <p:spPr>
          <a:xfrm>
            <a:off x="202578" y="701726"/>
            <a:ext cx="3300965" cy="2221436"/>
          </a:xfrm>
        </p:spPr>
        <p:txBody>
          <a:bodyPr wrap="square" anchor="t">
            <a:normAutofit/>
          </a:bodyPr>
          <a:lstStyle/>
          <a:p>
            <a:r>
              <a:rPr lang="da-DK" noProof="1">
                <a:latin typeface="Arial Black"/>
              </a:rPr>
              <a:t>NIS 2</a:t>
            </a:r>
            <a:br>
              <a:rPr lang="da-DK" noProof="1">
                <a:latin typeface="Arial Black"/>
              </a:rPr>
            </a:br>
            <a:r>
              <a:rPr lang="da-DK" sz="3200" noProof="1">
                <a:latin typeface="Arial Black"/>
              </a:rPr>
              <a:t> - What's new?</a:t>
            </a:r>
            <a:endParaRPr lang="da-DK" sz="3200" noProof="1"/>
          </a:p>
        </p:txBody>
      </p:sp>
      <p:sp>
        <p:nvSpPr>
          <p:cNvPr id="5" name="Content Placeholder 4">
            <a:extLst>
              <a:ext uri="{FF2B5EF4-FFF2-40B4-BE49-F238E27FC236}">
                <a16:creationId xmlns:a16="http://schemas.microsoft.com/office/drawing/2014/main" id="{3D268651-9349-667A-3068-951DCC94AA22}"/>
              </a:ext>
            </a:extLst>
          </p:cNvPr>
          <p:cNvSpPr>
            <a:spLocks noGrp="1"/>
          </p:cNvSpPr>
          <p:nvPr>
            <p:ph type="body" sz="quarter" idx="10"/>
          </p:nvPr>
        </p:nvSpPr>
        <p:spPr>
          <a:xfrm>
            <a:off x="3717236" y="764854"/>
            <a:ext cx="7710250" cy="5328292"/>
          </a:xfrm>
        </p:spPr>
        <p:txBody>
          <a:bodyPr vert="horz" lIns="0" tIns="0" rIns="0" bIns="0" rtlCol="0" anchor="t">
            <a:normAutofit fontScale="62500" lnSpcReduction="20000"/>
          </a:bodyPr>
          <a:lstStyle/>
          <a:p>
            <a:pPr marL="359410" indent="-359410">
              <a:lnSpc>
                <a:spcPct val="104000"/>
              </a:lnSpc>
              <a:buSzPct val="200000"/>
              <a:buFont typeface="Courier New" panose="02070309020205020404" pitchFamily="49" charset="0"/>
              <a:buChar char="o"/>
            </a:pPr>
            <a:endParaRPr lang="da-DK" sz="1700" noProof="1"/>
          </a:p>
          <a:p>
            <a:pPr marL="359410" indent="-359410">
              <a:lnSpc>
                <a:spcPct val="104000"/>
              </a:lnSpc>
              <a:buSzPct val="200000"/>
              <a:buFont typeface="Courier New" panose="02070309020205020404" pitchFamily="49" charset="0"/>
              <a:buChar char="o"/>
            </a:pPr>
            <a:r>
              <a:rPr lang="da-DK" sz="5100" noProof="1"/>
              <a:t>Larger scope:</a:t>
            </a:r>
          </a:p>
          <a:p>
            <a:pPr marL="1079500" lvl="2">
              <a:lnSpc>
                <a:spcPct val="104000"/>
              </a:lnSpc>
              <a:buSzPct val="200000"/>
              <a:buFont typeface="Courier New" panose="02070309020205020404" pitchFamily="49" charset="0"/>
              <a:buChar char="o"/>
            </a:pPr>
            <a:r>
              <a:rPr lang="da-DK" sz="5100" noProof="1"/>
              <a:t>Listed in annex 1 &amp; 2 (e.g waste water, food industry, etc.)</a:t>
            </a:r>
          </a:p>
          <a:p>
            <a:pPr marL="1079500" lvl="2">
              <a:lnSpc>
                <a:spcPct val="104000"/>
              </a:lnSpc>
              <a:buSzPct val="200000"/>
              <a:buFont typeface="Courier New" panose="02070309020205020404" pitchFamily="49" charset="0"/>
              <a:buChar char="o"/>
            </a:pPr>
            <a:r>
              <a:rPr lang="da-DK" sz="5100" noProof="1"/>
              <a:t>Medium size (larger than 50 employees or turnover  &gt;10 M€)</a:t>
            </a:r>
          </a:p>
          <a:p>
            <a:pPr marL="1079500" lvl="2">
              <a:lnSpc>
                <a:spcPct val="104000"/>
              </a:lnSpc>
              <a:buSzPct val="200000"/>
              <a:buFont typeface="Courier New" panose="02070309020205020404" pitchFamily="49" charset="0"/>
              <a:buChar char="o"/>
            </a:pPr>
            <a:endParaRPr lang="da-DK" sz="3300" noProof="1"/>
          </a:p>
          <a:p>
            <a:pPr marL="719455" lvl="1" indent="-359410">
              <a:lnSpc>
                <a:spcPct val="104000"/>
              </a:lnSpc>
              <a:buSzPct val="200000"/>
              <a:buFont typeface="Courier New" panose="02070309020205020404" pitchFamily="49" charset="0"/>
              <a:buChar char="o"/>
            </a:pPr>
            <a:r>
              <a:rPr lang="da-DK" sz="3300" noProof="1"/>
              <a:t>Unless:</a:t>
            </a:r>
          </a:p>
          <a:p>
            <a:pPr marL="1079500" lvl="2">
              <a:lnSpc>
                <a:spcPct val="104000"/>
              </a:lnSpc>
              <a:buSzPct val="200000"/>
              <a:buFont typeface="Courier New" panose="02070309020205020404" pitchFamily="49" charset="0"/>
              <a:buChar char="o"/>
            </a:pPr>
            <a:r>
              <a:rPr lang="da-DK" sz="3300" noProof="1"/>
              <a:t>National security and law enforcement is exempt</a:t>
            </a:r>
          </a:p>
          <a:p>
            <a:pPr marL="1079500" lvl="3">
              <a:lnSpc>
                <a:spcPct val="104000"/>
              </a:lnSpc>
              <a:buSzPct val="200000"/>
              <a:buFont typeface="Courier New" panose="02070309020205020404" pitchFamily="49" charset="0"/>
              <a:buChar char="o"/>
            </a:pPr>
            <a:endParaRPr lang="da-DK" sz="3300" noProof="1"/>
          </a:p>
          <a:p>
            <a:pPr marL="719500" lvl="1">
              <a:lnSpc>
                <a:spcPct val="104000"/>
              </a:lnSpc>
              <a:buSzPct val="200000"/>
              <a:buFont typeface="Courier New" panose="02070309020205020404" pitchFamily="49" charset="0"/>
              <a:buChar char="o"/>
            </a:pPr>
            <a:r>
              <a:rPr lang="da-DK" sz="3500" noProof="1"/>
              <a:t>But: Sole supplier, affecting health, cross boundary, etc.</a:t>
            </a:r>
          </a:p>
          <a:p>
            <a:pPr marL="1079500" lvl="2" indent="-359410">
              <a:lnSpc>
                <a:spcPct val="104000"/>
              </a:lnSpc>
              <a:buSzPct val="200000"/>
              <a:buFont typeface="Courier New" panose="02070309020205020404" pitchFamily="49" charset="0"/>
              <a:buChar char="o"/>
            </a:pPr>
            <a:r>
              <a:rPr lang="da-DK" sz="3300" noProof="1"/>
              <a:t>Size doesn’t matter</a:t>
            </a:r>
          </a:p>
          <a:p>
            <a:pPr marL="1079500" lvl="3" indent="-359410">
              <a:lnSpc>
                <a:spcPct val="104000"/>
              </a:lnSpc>
              <a:buSzPct val="200000"/>
              <a:buFont typeface="Courier New" panose="02070309020205020404" pitchFamily="49" charset="0"/>
              <a:buChar char="o"/>
            </a:pPr>
            <a:endParaRPr lang="da-DK" sz="3300" noProof="1">
              <a:solidFill>
                <a:srgbClr val="FFFFFF"/>
              </a:solidFill>
            </a:endParaRPr>
          </a:p>
          <a:p>
            <a:pPr marL="719500" lvl="1" indent="-359410">
              <a:lnSpc>
                <a:spcPct val="104000"/>
              </a:lnSpc>
              <a:buSzPct val="200000"/>
              <a:buFont typeface="Courier New" panose="02070309020205020404" pitchFamily="49" charset="0"/>
              <a:buChar char="o"/>
            </a:pPr>
            <a:r>
              <a:rPr lang="da-DK" sz="3500" noProof="1">
                <a:solidFill>
                  <a:srgbClr val="FFFFFF"/>
                </a:solidFill>
              </a:rPr>
              <a:t>Unless micro company...</a:t>
            </a:r>
          </a:p>
          <a:p>
            <a:pPr marL="1079500" lvl="3" indent="-359410">
              <a:lnSpc>
                <a:spcPct val="104000"/>
              </a:lnSpc>
              <a:buSzPct val="200000"/>
              <a:buFont typeface="Courier New" panose="02070309020205020404" pitchFamily="49" charset="0"/>
              <a:buChar char="o"/>
            </a:pPr>
            <a:endParaRPr lang="da-DK" noProof="1">
              <a:solidFill>
                <a:srgbClr val="FFFFFF"/>
              </a:solidFill>
            </a:endParaRPr>
          </a:p>
          <a:p>
            <a:pPr marL="355600" indent="-359410">
              <a:lnSpc>
                <a:spcPct val="104000"/>
              </a:lnSpc>
              <a:buSzPct val="200000"/>
              <a:buFont typeface="Courier New" panose="02070309020205020404" pitchFamily="49" charset="0"/>
              <a:buChar char="o"/>
            </a:pPr>
            <a:endParaRPr lang="da-DK" noProof="1">
              <a:solidFill>
                <a:srgbClr val="FFFFFF"/>
              </a:solidFill>
            </a:endParaRPr>
          </a:p>
          <a:p>
            <a:pPr marL="1079500" lvl="2">
              <a:lnSpc>
                <a:spcPct val="104000"/>
              </a:lnSpc>
              <a:buSzPct val="200000"/>
              <a:buFont typeface="Courier New" panose="02070309020205020404" pitchFamily="49" charset="0"/>
              <a:buChar char="o"/>
            </a:pPr>
            <a:endParaRPr lang="da-DK" sz="1700" noProof="1"/>
          </a:p>
          <a:p>
            <a:pPr marL="1079500" lvl="2">
              <a:lnSpc>
                <a:spcPct val="104000"/>
              </a:lnSpc>
              <a:buSzPct val="200000"/>
              <a:buFont typeface="Courier New" panose="02070309020205020404" pitchFamily="49" charset="0"/>
              <a:buChar char="o"/>
            </a:pPr>
            <a:endParaRPr lang="da-DK" sz="1700" noProof="1"/>
          </a:p>
          <a:p>
            <a:pPr marL="1079500" lvl="2">
              <a:lnSpc>
                <a:spcPct val="104000"/>
              </a:lnSpc>
              <a:buSzPct val="200000"/>
              <a:buFont typeface="Courier New" panose="02070309020205020404" pitchFamily="49" charset="0"/>
              <a:buChar char="o"/>
            </a:pPr>
            <a:endParaRPr lang="da-DK" sz="1700" noProof="1"/>
          </a:p>
          <a:p>
            <a:pPr marL="1079500" lvl="2">
              <a:lnSpc>
                <a:spcPct val="104000"/>
              </a:lnSpc>
              <a:buSzPct val="200000"/>
              <a:buFont typeface="Courier New" panose="02070309020205020404" pitchFamily="49" charset="0"/>
              <a:buChar char="o"/>
            </a:pPr>
            <a:endParaRPr lang="da-DK" sz="1700" noProof="1"/>
          </a:p>
        </p:txBody>
      </p:sp>
      <p:sp>
        <p:nvSpPr>
          <p:cNvPr id="3" name="Date Placeholder 2">
            <a:extLst>
              <a:ext uri="{FF2B5EF4-FFF2-40B4-BE49-F238E27FC236}">
                <a16:creationId xmlns:a16="http://schemas.microsoft.com/office/drawing/2014/main" id="{785FDA69-593E-4E2A-71E8-E4D36A006931}"/>
              </a:ext>
            </a:extLst>
          </p:cNvPr>
          <p:cNvSpPr>
            <a:spLocks noGrp="1"/>
          </p:cNvSpPr>
          <p:nvPr>
            <p:ph type="dt" sz="half" idx="11"/>
          </p:nvPr>
        </p:nvSpPr>
        <p:spPr>
          <a:xfrm>
            <a:off x="5633300" y="6557851"/>
            <a:ext cx="925400" cy="182562"/>
          </a:xfrm>
        </p:spPr>
        <p:txBody>
          <a:bodyPr>
            <a:normAutofit/>
          </a:bodyPr>
          <a:lstStyle/>
          <a:p>
            <a:pPr>
              <a:lnSpc>
                <a:spcPct val="90000"/>
              </a:lnSpc>
              <a:spcAft>
                <a:spcPts val="600"/>
              </a:spcAft>
            </a:pPr>
            <a:fld id="{540C70D3-2226-374A-8BC0-B65577AA2840}" type="datetime1">
              <a:rPr lang="da-DK" sz="600" noProof="1" dirty="0" smtClean="0"/>
              <a:pPr>
                <a:lnSpc>
                  <a:spcPct val="90000"/>
                </a:lnSpc>
                <a:spcAft>
                  <a:spcPts val="600"/>
                </a:spcAft>
              </a:pPr>
              <a:t>08-10-2025</a:t>
            </a:fld>
            <a:endParaRPr lang="da-DK" sz="600" noProof="1"/>
          </a:p>
        </p:txBody>
      </p:sp>
      <p:sp>
        <p:nvSpPr>
          <p:cNvPr id="11" name="Footer Placeholder 4">
            <a:extLst>
              <a:ext uri="{FF2B5EF4-FFF2-40B4-BE49-F238E27FC236}">
                <a16:creationId xmlns:a16="http://schemas.microsoft.com/office/drawing/2014/main" id="{96B78BDC-1D8A-7CEF-BA96-0FD9A27A97AA}"/>
              </a:ext>
            </a:extLst>
          </p:cNvPr>
          <p:cNvSpPr>
            <a:spLocks noGrp="1"/>
          </p:cNvSpPr>
          <p:nvPr>
            <p:ph type="ftr" sz="quarter" idx="12"/>
          </p:nvPr>
        </p:nvSpPr>
        <p:spPr>
          <a:xfrm>
            <a:off x="302345" y="6557851"/>
            <a:ext cx="1750115" cy="182562"/>
          </a:xfrm>
        </p:spPr>
        <p:txBody>
          <a:bodyPr/>
          <a:lstStyle/>
          <a:p>
            <a:pPr>
              <a:spcAft>
                <a:spcPts val="600"/>
              </a:spcAft>
            </a:pPr>
            <a:r>
              <a:rPr lang="da-DK" noProof="1"/>
              <a:t>© ALEXANDRA INST</a:t>
            </a:r>
            <a:r>
              <a:rPr lang="da-DK" noProof="1">
                <a:solidFill>
                  <a:schemeClr val="accent3"/>
                </a:solidFill>
              </a:rPr>
              <a:t>IT</a:t>
            </a:r>
            <a:r>
              <a:rPr lang="da-DK" noProof="1"/>
              <a:t>UTTET</a:t>
            </a:r>
          </a:p>
        </p:txBody>
      </p:sp>
      <p:sp>
        <p:nvSpPr>
          <p:cNvPr id="6" name="Slide Number Placeholder 5">
            <a:extLst>
              <a:ext uri="{FF2B5EF4-FFF2-40B4-BE49-F238E27FC236}">
                <a16:creationId xmlns:a16="http://schemas.microsoft.com/office/drawing/2014/main" id="{04155F42-A774-76E3-C308-2AD36780E2EC}"/>
              </a:ext>
            </a:extLst>
          </p:cNvPr>
          <p:cNvSpPr>
            <a:spLocks noGrp="1"/>
          </p:cNvSpPr>
          <p:nvPr>
            <p:ph type="sldNum" sz="quarter" idx="13"/>
          </p:nvPr>
        </p:nvSpPr>
        <p:spPr>
          <a:xfrm>
            <a:off x="9945251" y="6567126"/>
            <a:ext cx="1944404" cy="215444"/>
          </a:xfrm>
        </p:spPr>
        <p:txBody>
          <a:bodyPr>
            <a:normAutofit/>
          </a:bodyPr>
          <a:lstStyle/>
          <a:p>
            <a:pPr>
              <a:spcAft>
                <a:spcPts val="600"/>
              </a:spcAft>
            </a:pPr>
            <a:r>
              <a:rPr lang="da-DK" noProof="1"/>
              <a:t>Side </a:t>
            </a:r>
            <a:fld id="{B31F58FA-AA52-8C4C-80EE-5138FFA45F49}" type="slidenum">
              <a:rPr lang="da-DK" noProof="1" dirty="0" smtClean="0"/>
              <a:pPr>
                <a:spcAft>
                  <a:spcPts val="600"/>
                </a:spcAft>
              </a:pPr>
              <a:t>19</a:t>
            </a:fld>
            <a:endParaRPr lang="da-DK" noProof="1"/>
          </a:p>
        </p:txBody>
      </p:sp>
    </p:spTree>
    <p:extLst>
      <p:ext uri="{BB962C8B-B14F-4D97-AF65-F5344CB8AC3E}">
        <p14:creationId xmlns:p14="http://schemas.microsoft.com/office/powerpoint/2010/main" val="368048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E2599EFF-37C3-7C82-B8C4-D2A4E9350BDE}"/>
              </a:ext>
            </a:extLst>
          </p:cNvPr>
          <p:cNvSpPr>
            <a:spLocks noGrp="1"/>
          </p:cNvSpPr>
          <p:nvPr>
            <p:ph type="title"/>
          </p:nvPr>
        </p:nvSpPr>
        <p:spPr>
          <a:xfrm>
            <a:off x="899998" y="390038"/>
            <a:ext cx="10584015" cy="553998"/>
          </a:xfrm>
        </p:spPr>
        <p:txBody>
          <a:bodyPr/>
          <a:lstStyle/>
          <a:p>
            <a:r>
              <a:rPr lang="da-DK" noProof="1">
                <a:latin typeface="Arial"/>
                <a:cs typeface="Arial"/>
              </a:rPr>
              <a:t>Agenda</a:t>
            </a:r>
            <a:endParaRPr lang="da-DK" noProof="1"/>
          </a:p>
        </p:txBody>
      </p:sp>
      <p:graphicFrame>
        <p:nvGraphicFramePr>
          <p:cNvPr id="12" name="Pladsholder til indhold 11">
            <a:extLst>
              <a:ext uri="{FF2B5EF4-FFF2-40B4-BE49-F238E27FC236}">
                <a16:creationId xmlns:a16="http://schemas.microsoft.com/office/drawing/2014/main" id="{5BD0F255-369E-C4EE-BA89-832751DDE2CB}"/>
              </a:ext>
            </a:extLst>
          </p:cNvPr>
          <p:cNvGraphicFramePr>
            <a:graphicFrameLocks noGrp="1"/>
          </p:cNvGraphicFramePr>
          <p:nvPr>
            <p:ph idx="1"/>
            <p:extLst>
              <p:ext uri="{D42A27DB-BD31-4B8C-83A1-F6EECF244321}">
                <p14:modId xmlns:p14="http://schemas.microsoft.com/office/powerpoint/2010/main" val="100039458"/>
              </p:ext>
            </p:extLst>
          </p:nvPr>
        </p:nvGraphicFramePr>
        <p:xfrm>
          <a:off x="1245463" y="1025517"/>
          <a:ext cx="10238550" cy="5306664"/>
        </p:xfrm>
        <a:graphic>
          <a:graphicData uri="http://schemas.openxmlformats.org/drawingml/2006/table">
            <a:tbl>
              <a:tblPr firstRow="1" bandRow="1">
                <a:tableStyleId>{5C22544A-7EE6-4342-B048-85BDC9FD1C3A}</a:tableStyleId>
              </a:tblPr>
              <a:tblGrid>
                <a:gridCol w="1775249">
                  <a:extLst>
                    <a:ext uri="{9D8B030D-6E8A-4147-A177-3AD203B41FA5}">
                      <a16:colId xmlns:a16="http://schemas.microsoft.com/office/drawing/2014/main" val="3568212222"/>
                    </a:ext>
                  </a:extLst>
                </a:gridCol>
                <a:gridCol w="6200549">
                  <a:extLst>
                    <a:ext uri="{9D8B030D-6E8A-4147-A177-3AD203B41FA5}">
                      <a16:colId xmlns:a16="http://schemas.microsoft.com/office/drawing/2014/main" val="3991436401"/>
                    </a:ext>
                  </a:extLst>
                </a:gridCol>
                <a:gridCol w="2262752">
                  <a:extLst>
                    <a:ext uri="{9D8B030D-6E8A-4147-A177-3AD203B41FA5}">
                      <a16:colId xmlns:a16="http://schemas.microsoft.com/office/drawing/2014/main" val="3648554971"/>
                    </a:ext>
                  </a:extLst>
                </a:gridCol>
              </a:tblGrid>
              <a:tr h="366284">
                <a:tc>
                  <a:txBody>
                    <a:bodyPr/>
                    <a:lstStyle/>
                    <a:p>
                      <a:r>
                        <a:rPr lang="da-DK" noProof="1"/>
                        <a:t>Tidspunkt</a:t>
                      </a:r>
                    </a:p>
                  </a:txBody>
                  <a:tcPr/>
                </a:tc>
                <a:tc>
                  <a:txBody>
                    <a:bodyPr/>
                    <a:lstStyle/>
                    <a:p>
                      <a:r>
                        <a:rPr lang="da-DK" noProof="1"/>
                        <a:t>Emne</a:t>
                      </a:r>
                    </a:p>
                  </a:txBody>
                  <a:tcPr/>
                </a:tc>
                <a:tc>
                  <a:txBody>
                    <a:bodyPr/>
                    <a:lstStyle/>
                    <a:p>
                      <a:r>
                        <a:rPr lang="da-DK" noProof="1"/>
                        <a:t>Format</a:t>
                      </a:r>
                    </a:p>
                  </a:txBody>
                  <a:tcPr/>
                </a:tc>
                <a:extLst>
                  <a:ext uri="{0D108BD9-81ED-4DB2-BD59-A6C34878D82A}">
                    <a16:rowId xmlns:a16="http://schemas.microsoft.com/office/drawing/2014/main" val="1939083505"/>
                  </a:ext>
                </a:extLst>
              </a:tr>
              <a:tr h="372240">
                <a:tc>
                  <a:txBody>
                    <a:bodyPr/>
                    <a:lstStyle/>
                    <a:p>
                      <a:pPr marL="0" indent="0">
                        <a:buNone/>
                      </a:pPr>
                      <a:r>
                        <a:rPr lang="da-DK" noProof="1"/>
                        <a:t>8.30-8.45</a:t>
                      </a: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noProof="1"/>
                        <a:t>Introduktion til “Cyber lovgivning”</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noProof="1"/>
                        <a:t>Introduktion til standarder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noProof="1"/>
                        <a:t>Præsentation</a:t>
                      </a:r>
                    </a:p>
                  </a:txBody>
                  <a:tcPr/>
                </a:tc>
                <a:extLst>
                  <a:ext uri="{0D108BD9-81ED-4DB2-BD59-A6C34878D82A}">
                    <a16:rowId xmlns:a16="http://schemas.microsoft.com/office/drawing/2014/main" val="2605721731"/>
                  </a:ext>
                </a:extLst>
              </a:tr>
              <a:tr h="366284">
                <a:tc>
                  <a:txBody>
                    <a:bodyPr/>
                    <a:lstStyle/>
                    <a:p>
                      <a:pPr marL="0" indent="0">
                        <a:buNone/>
                      </a:pPr>
                      <a:r>
                        <a:rPr lang="da-DK" noProof="1"/>
                        <a:t>8.45-9.30</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noProof="1"/>
                        <a:t>Lovgivning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noProof="1"/>
                        <a:t>GDPR og NIS-2</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noProof="1"/>
                        <a:t>RED DA og CRA</a:t>
                      </a:r>
                    </a:p>
                  </a:txBody>
                  <a:tcPr/>
                </a:tc>
                <a:tc>
                  <a:txBody>
                    <a:bodyPr/>
                    <a:lstStyle/>
                    <a:p>
                      <a:r>
                        <a:rPr lang="da-DK" noProof="1"/>
                        <a:t>Præsentation</a:t>
                      </a:r>
                    </a:p>
                  </a:txBody>
                  <a:tcPr/>
                </a:tc>
                <a:extLst>
                  <a:ext uri="{0D108BD9-81ED-4DB2-BD59-A6C34878D82A}">
                    <a16:rowId xmlns:a16="http://schemas.microsoft.com/office/drawing/2014/main" val="3865949661"/>
                  </a:ext>
                </a:extLst>
              </a:tr>
              <a:tr h="366284">
                <a:tc>
                  <a:txBody>
                    <a:bodyPr/>
                    <a:lstStyle/>
                    <a:p>
                      <a:pPr marL="0" indent="0">
                        <a:buNone/>
                      </a:pPr>
                      <a:r>
                        <a:rPr lang="da-DK" noProof="1"/>
                        <a:t>9.30-10.15</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noProof="1"/>
                        <a:t>Pause + Øvelse / case</a:t>
                      </a:r>
                    </a:p>
                  </a:txBody>
                  <a:tcPr/>
                </a:tc>
                <a:tc>
                  <a:txBody>
                    <a:bodyPr/>
                    <a:lstStyle/>
                    <a:p>
                      <a:r>
                        <a:rPr lang="da-DK" noProof="1"/>
                        <a:t>Workshop</a:t>
                      </a:r>
                    </a:p>
                  </a:txBody>
                  <a:tcPr/>
                </a:tc>
                <a:extLst>
                  <a:ext uri="{0D108BD9-81ED-4DB2-BD59-A6C34878D82A}">
                    <a16:rowId xmlns:a16="http://schemas.microsoft.com/office/drawing/2014/main" val="3968376553"/>
                  </a:ext>
                </a:extLst>
              </a:tr>
              <a:tr h="366284">
                <a:tc>
                  <a:txBody>
                    <a:bodyPr/>
                    <a:lstStyle/>
                    <a:p>
                      <a:pPr marL="0" indent="0">
                        <a:buNone/>
                      </a:pPr>
                      <a:r>
                        <a:rPr lang="da-DK" noProof="1"/>
                        <a:t>10.15-11.15</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noProof="1"/>
                        <a:t>Standarder og best practices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noProof="1"/>
                        <a:t>27000-familien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noProof="1"/>
                        <a:t>D-mærket, CIS-18 og OWASP</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noProof="1"/>
                        <a:t>Produkt standarderne</a:t>
                      </a:r>
                    </a:p>
                  </a:txBody>
                  <a:tcPr/>
                </a:tc>
                <a:tc>
                  <a:txBody>
                    <a:bodyPr/>
                    <a:lstStyle/>
                    <a:p>
                      <a:r>
                        <a:rPr lang="da-DK" noProof="1"/>
                        <a:t>Præsentation</a:t>
                      </a:r>
                    </a:p>
                  </a:txBody>
                  <a:tcPr/>
                </a:tc>
                <a:extLst>
                  <a:ext uri="{0D108BD9-81ED-4DB2-BD59-A6C34878D82A}">
                    <a16:rowId xmlns:a16="http://schemas.microsoft.com/office/drawing/2014/main" val="3935898247"/>
                  </a:ext>
                </a:extLst>
              </a:tr>
              <a:tr h="366284">
                <a:tc>
                  <a:txBody>
                    <a:bodyPr/>
                    <a:lstStyle/>
                    <a:p>
                      <a:pPr marL="0" indent="0">
                        <a:buNone/>
                      </a:pPr>
                      <a:r>
                        <a:rPr lang="da-DK" noProof="1"/>
                        <a:t>11.15-12.00</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noProof="1"/>
                        <a:t>Pause + Øvelse / case</a:t>
                      </a:r>
                    </a:p>
                  </a:txBody>
                  <a:tcPr/>
                </a:tc>
                <a:tc>
                  <a:txBody>
                    <a:bodyPr/>
                    <a:lstStyle/>
                    <a:p>
                      <a:r>
                        <a:rPr lang="da-DK" noProof="1"/>
                        <a:t>Workshop</a:t>
                      </a:r>
                    </a:p>
                  </a:txBody>
                  <a:tcPr/>
                </a:tc>
                <a:extLst>
                  <a:ext uri="{0D108BD9-81ED-4DB2-BD59-A6C34878D82A}">
                    <a16:rowId xmlns:a16="http://schemas.microsoft.com/office/drawing/2014/main" val="3745642171"/>
                  </a:ext>
                </a:extLst>
              </a:tr>
              <a:tr h="366284">
                <a:tc>
                  <a:txBody>
                    <a:bodyPr/>
                    <a:lstStyle/>
                    <a:p>
                      <a:pPr marL="0" indent="0">
                        <a:buNone/>
                      </a:pPr>
                      <a:r>
                        <a:rPr lang="da-DK" noProof="1"/>
                        <a:t>12.00-13.00</a:t>
                      </a: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noProof="1"/>
                        <a:t>Frokost</a:t>
                      </a:r>
                    </a:p>
                  </a:txBody>
                  <a:tcPr/>
                </a:tc>
                <a:tc>
                  <a:txBody>
                    <a:bodyPr/>
                    <a:lstStyle/>
                    <a:p>
                      <a:endParaRPr lang="da-DK" noProof="1"/>
                    </a:p>
                  </a:txBody>
                  <a:tcPr/>
                </a:tc>
                <a:extLst>
                  <a:ext uri="{0D108BD9-81ED-4DB2-BD59-A6C34878D82A}">
                    <a16:rowId xmlns:a16="http://schemas.microsoft.com/office/drawing/2014/main" val="3215760828"/>
                  </a:ext>
                </a:extLst>
              </a:tr>
              <a:tr h="0">
                <a:tc>
                  <a:txBody>
                    <a:bodyPr/>
                    <a:lstStyle/>
                    <a:p>
                      <a:pPr marL="0" indent="0">
                        <a:buNone/>
                      </a:pPr>
                      <a:r>
                        <a:rPr lang="da-DK" noProof="1"/>
                        <a:t>13.00-13.30</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noProof="1"/>
                        <a:t>Beredskabsplaner</a:t>
                      </a:r>
                    </a:p>
                  </a:txBody>
                  <a:tcPr/>
                </a:tc>
                <a:tc>
                  <a:txBody>
                    <a:bodyPr/>
                    <a:lstStyle/>
                    <a:p>
                      <a:r>
                        <a:rPr lang="da-DK" noProof="1"/>
                        <a:t>Præsentation</a:t>
                      </a:r>
                    </a:p>
                  </a:txBody>
                  <a:tcPr/>
                </a:tc>
                <a:extLst>
                  <a:ext uri="{0D108BD9-81ED-4DB2-BD59-A6C34878D82A}">
                    <a16:rowId xmlns:a16="http://schemas.microsoft.com/office/drawing/2014/main" val="618353634"/>
                  </a:ext>
                </a:extLst>
              </a:tr>
              <a:tr h="366284">
                <a:tc>
                  <a:txBody>
                    <a:bodyPr/>
                    <a:lstStyle/>
                    <a:p>
                      <a:pPr marL="0" indent="0">
                        <a:buNone/>
                      </a:pPr>
                      <a:r>
                        <a:rPr lang="da-DK" noProof="1"/>
                        <a:t>13.30-13.45</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noProof="1"/>
                        <a:t>Øvelse / case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noProof="1"/>
                        <a:t>Workshop</a:t>
                      </a:r>
                    </a:p>
                  </a:txBody>
                  <a:tcPr/>
                </a:tc>
                <a:extLst>
                  <a:ext uri="{0D108BD9-81ED-4DB2-BD59-A6C34878D82A}">
                    <a16:rowId xmlns:a16="http://schemas.microsoft.com/office/drawing/2014/main" val="1836879610"/>
                  </a:ext>
                </a:extLst>
              </a:tr>
              <a:tr h="3662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noProof="1"/>
                        <a:t>13.45-14.00</a:t>
                      </a:r>
                    </a:p>
                  </a:txBody>
                  <a:tcPr/>
                </a:tc>
                <a:tc>
                  <a:txBody>
                    <a:bodyPr/>
                    <a:lstStyle/>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da-DK" noProof="1"/>
                        <a:t>Closing remarks</a:t>
                      </a:r>
                    </a:p>
                  </a:txBody>
                  <a:tcPr/>
                </a:tc>
                <a:tc>
                  <a:txBody>
                    <a:bodyPr/>
                    <a:lstStyle/>
                    <a:p>
                      <a:r>
                        <a:rPr lang="da-DK" noProof="1"/>
                        <a:t>Discussion</a:t>
                      </a:r>
                    </a:p>
                  </a:txBody>
                  <a:tcPr/>
                </a:tc>
                <a:extLst>
                  <a:ext uri="{0D108BD9-81ED-4DB2-BD59-A6C34878D82A}">
                    <a16:rowId xmlns:a16="http://schemas.microsoft.com/office/drawing/2014/main" val="1082767376"/>
                  </a:ext>
                </a:extLst>
              </a:tr>
            </a:tbl>
          </a:graphicData>
        </a:graphic>
      </p:graphicFrame>
      <p:sp>
        <p:nvSpPr>
          <p:cNvPr id="4" name="Pladsholder til dato 3">
            <a:extLst>
              <a:ext uri="{FF2B5EF4-FFF2-40B4-BE49-F238E27FC236}">
                <a16:creationId xmlns:a16="http://schemas.microsoft.com/office/drawing/2014/main" id="{461CE921-9197-CCFC-0DB9-5C6A4C98B84C}"/>
              </a:ext>
            </a:extLst>
          </p:cNvPr>
          <p:cNvSpPr>
            <a:spLocks noGrp="1"/>
          </p:cNvSpPr>
          <p:nvPr>
            <p:ph type="dt" sz="half" idx="10"/>
          </p:nvPr>
        </p:nvSpPr>
        <p:spPr/>
        <p:txBody>
          <a:bodyPr/>
          <a:lstStyle/>
          <a:p>
            <a:fld id="{7437D938-B50E-D842-AEDC-C3B711F6BEE0}" type="datetime1">
              <a:rPr lang="da-DK" noProof="1" dirty="0" smtClean="0"/>
              <a:t>08-10-2025</a:t>
            </a:fld>
            <a:endParaRPr lang="da-DK" noProof="1"/>
          </a:p>
        </p:txBody>
      </p:sp>
      <p:sp>
        <p:nvSpPr>
          <p:cNvPr id="5" name="Pladsholder til sidefod 4">
            <a:extLst>
              <a:ext uri="{FF2B5EF4-FFF2-40B4-BE49-F238E27FC236}">
                <a16:creationId xmlns:a16="http://schemas.microsoft.com/office/drawing/2014/main" id="{0C3D70BA-3FA5-6FD7-2E8F-8BE12F3C01F6}"/>
              </a:ext>
            </a:extLst>
          </p:cNvPr>
          <p:cNvSpPr>
            <a:spLocks noGrp="1"/>
          </p:cNvSpPr>
          <p:nvPr>
            <p:ph type="ftr" sz="quarter" idx="11"/>
          </p:nvPr>
        </p:nvSpPr>
        <p:spPr/>
        <p:txBody>
          <a:bodyPr/>
          <a:lstStyle/>
          <a:p>
            <a:r>
              <a:rPr lang="da-DK" noProof="1"/>
              <a:t>cybersikker.alexandra.dk</a:t>
            </a:r>
          </a:p>
        </p:txBody>
      </p:sp>
      <p:sp>
        <p:nvSpPr>
          <p:cNvPr id="6" name="Pladsholder til slidenummer 5">
            <a:extLst>
              <a:ext uri="{FF2B5EF4-FFF2-40B4-BE49-F238E27FC236}">
                <a16:creationId xmlns:a16="http://schemas.microsoft.com/office/drawing/2014/main" id="{A102F5C7-E84E-991D-01D3-1EDD9727D5A7}"/>
              </a:ext>
            </a:extLst>
          </p:cNvPr>
          <p:cNvSpPr>
            <a:spLocks noGrp="1"/>
          </p:cNvSpPr>
          <p:nvPr>
            <p:ph type="sldNum" sz="quarter" idx="12"/>
          </p:nvPr>
        </p:nvSpPr>
        <p:spPr/>
        <p:txBody>
          <a:bodyPr/>
          <a:lstStyle/>
          <a:p>
            <a:fld id="{D9FF5FAE-2060-B54F-BDDB-0825BCE6ACB8}" type="slidenum">
              <a:rPr lang="da-DK" noProof="1" dirty="0" smtClean="0"/>
              <a:pPr/>
              <a:t>2</a:t>
            </a:fld>
            <a:endParaRPr lang="da-DK" noProof="1"/>
          </a:p>
        </p:txBody>
      </p:sp>
    </p:spTree>
    <p:extLst>
      <p:ext uri="{BB962C8B-B14F-4D97-AF65-F5344CB8AC3E}">
        <p14:creationId xmlns:p14="http://schemas.microsoft.com/office/powerpoint/2010/main" val="2961607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FC05C-43AB-7A81-2F16-29B52F0758D3}"/>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4F2B9D12-EB83-71AB-1345-312DFAE9D29E}"/>
              </a:ext>
            </a:extLst>
          </p:cNvPr>
          <p:cNvSpPr>
            <a:spLocks noGrp="1"/>
          </p:cNvSpPr>
          <p:nvPr>
            <p:ph type="title"/>
          </p:nvPr>
        </p:nvSpPr>
        <p:spPr>
          <a:xfrm>
            <a:off x="360000" y="1080000"/>
            <a:ext cx="2726099" cy="1661993"/>
          </a:xfrm>
        </p:spPr>
        <p:txBody>
          <a:bodyPr/>
          <a:lstStyle/>
          <a:p>
            <a:r>
              <a:rPr lang="da-DK" noProof="1"/>
              <a:t>NIS-2 – Hvem er i scope</a:t>
            </a:r>
          </a:p>
        </p:txBody>
      </p:sp>
      <p:sp>
        <p:nvSpPr>
          <p:cNvPr id="4" name="Pladsholder til dato 3">
            <a:extLst>
              <a:ext uri="{FF2B5EF4-FFF2-40B4-BE49-F238E27FC236}">
                <a16:creationId xmlns:a16="http://schemas.microsoft.com/office/drawing/2014/main" id="{9118F935-A6B2-1772-5452-71640C94E52B}"/>
              </a:ext>
            </a:extLst>
          </p:cNvPr>
          <p:cNvSpPr>
            <a:spLocks noGrp="1"/>
          </p:cNvSpPr>
          <p:nvPr>
            <p:ph type="dt" sz="half" idx="11"/>
          </p:nvPr>
        </p:nvSpPr>
        <p:spPr/>
        <p:txBody>
          <a:bodyPr/>
          <a:lstStyle/>
          <a:p>
            <a:fld id="{966570FE-B5FB-B343-9266-1BC06216A43C}" type="datetime1">
              <a:rPr lang="da-DK" noProof="1" dirty="0" smtClean="0"/>
              <a:t>08-10-2025</a:t>
            </a:fld>
            <a:endParaRPr lang="da-DK" noProof="1"/>
          </a:p>
        </p:txBody>
      </p:sp>
      <p:sp>
        <p:nvSpPr>
          <p:cNvPr id="5" name="Pladsholder til sidefod 4">
            <a:extLst>
              <a:ext uri="{FF2B5EF4-FFF2-40B4-BE49-F238E27FC236}">
                <a16:creationId xmlns:a16="http://schemas.microsoft.com/office/drawing/2014/main" id="{8C139803-4C9A-4D26-4509-81E0C84F58C2}"/>
              </a:ext>
            </a:extLst>
          </p:cNvPr>
          <p:cNvSpPr>
            <a:spLocks noGrp="1"/>
          </p:cNvSpPr>
          <p:nvPr>
            <p:ph type="ftr" sz="quarter" idx="12"/>
          </p:nvPr>
        </p:nvSpPr>
        <p:spPr/>
        <p:txBody>
          <a:bodyPr/>
          <a:lstStyle/>
          <a:p>
            <a:r>
              <a:rPr lang="da-DK" noProof="1"/>
              <a:t>cybersikker.alexandra.dk</a:t>
            </a:r>
          </a:p>
        </p:txBody>
      </p:sp>
      <p:sp>
        <p:nvSpPr>
          <p:cNvPr id="6" name="Pladsholder til slidenummer 5">
            <a:extLst>
              <a:ext uri="{FF2B5EF4-FFF2-40B4-BE49-F238E27FC236}">
                <a16:creationId xmlns:a16="http://schemas.microsoft.com/office/drawing/2014/main" id="{B43B477E-50D5-8573-FB2A-D075339479CD}"/>
              </a:ext>
            </a:extLst>
          </p:cNvPr>
          <p:cNvSpPr>
            <a:spLocks noGrp="1"/>
          </p:cNvSpPr>
          <p:nvPr>
            <p:ph type="sldNum" sz="quarter" idx="13"/>
          </p:nvPr>
        </p:nvSpPr>
        <p:spPr/>
        <p:txBody>
          <a:bodyPr/>
          <a:lstStyle/>
          <a:p>
            <a:fld id="{D9FF5FAE-2060-B54F-BDDB-0825BCE6ACB8}" type="slidenum">
              <a:rPr lang="da-DK" noProof="1" dirty="0" smtClean="0"/>
              <a:pPr/>
              <a:t>20</a:t>
            </a:fld>
            <a:endParaRPr lang="da-DK" noProof="1"/>
          </a:p>
        </p:txBody>
      </p:sp>
      <p:pic>
        <p:nvPicPr>
          <p:cNvPr id="10" name="Picture 9">
            <a:extLst>
              <a:ext uri="{FF2B5EF4-FFF2-40B4-BE49-F238E27FC236}">
                <a16:creationId xmlns:a16="http://schemas.microsoft.com/office/drawing/2014/main" id="{64643593-9CDC-20A0-6097-EF3B4E06C01D}"/>
              </a:ext>
            </a:extLst>
          </p:cNvPr>
          <p:cNvPicPr>
            <a:picLocks noChangeAspect="1"/>
          </p:cNvPicPr>
          <p:nvPr/>
        </p:nvPicPr>
        <p:blipFill>
          <a:blip r:embed="rId2"/>
          <a:stretch>
            <a:fillRect/>
          </a:stretch>
        </p:blipFill>
        <p:spPr>
          <a:xfrm>
            <a:off x="6863058" y="1080000"/>
            <a:ext cx="4485690" cy="4738914"/>
          </a:xfrm>
          <a:prstGeom prst="rect">
            <a:avLst/>
          </a:prstGeom>
        </p:spPr>
      </p:pic>
      <p:pic>
        <p:nvPicPr>
          <p:cNvPr id="12" name="Picture 11">
            <a:extLst>
              <a:ext uri="{FF2B5EF4-FFF2-40B4-BE49-F238E27FC236}">
                <a16:creationId xmlns:a16="http://schemas.microsoft.com/office/drawing/2014/main" id="{AF057830-9946-2FDA-ABE7-4E6F2D463699}"/>
              </a:ext>
            </a:extLst>
          </p:cNvPr>
          <p:cNvPicPr>
            <a:picLocks noChangeAspect="1"/>
          </p:cNvPicPr>
          <p:nvPr/>
        </p:nvPicPr>
        <p:blipFill>
          <a:blip r:embed="rId3"/>
          <a:stretch>
            <a:fillRect/>
          </a:stretch>
        </p:blipFill>
        <p:spPr>
          <a:xfrm>
            <a:off x="1132430" y="3147532"/>
            <a:ext cx="5650895" cy="3121678"/>
          </a:xfrm>
          <a:prstGeom prst="rect">
            <a:avLst/>
          </a:prstGeom>
        </p:spPr>
      </p:pic>
    </p:spTree>
    <p:extLst>
      <p:ext uri="{BB962C8B-B14F-4D97-AF65-F5344CB8AC3E}">
        <p14:creationId xmlns:p14="http://schemas.microsoft.com/office/powerpoint/2010/main" val="1066547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EC657-9D70-C7D8-5620-5707594C5649}"/>
            </a:ext>
          </a:extLst>
        </p:cNvPr>
        <p:cNvGrpSpPr/>
        <p:nvPr/>
      </p:nvGrpSpPr>
      <p:grpSpPr>
        <a:xfrm>
          <a:off x="0" y="0"/>
          <a:ext cx="0" cy="0"/>
          <a:chOff x="0" y="0"/>
          <a:chExt cx="0" cy="0"/>
        </a:xfrm>
      </p:grpSpPr>
      <p:sp>
        <p:nvSpPr>
          <p:cNvPr id="14" name="Pladsholder til indhold 13">
            <a:extLst>
              <a:ext uri="{FF2B5EF4-FFF2-40B4-BE49-F238E27FC236}">
                <a16:creationId xmlns:a16="http://schemas.microsoft.com/office/drawing/2014/main" id="{3EBEFDEE-8D2F-AC5D-4676-06D9221E69A6}"/>
              </a:ext>
            </a:extLst>
          </p:cNvPr>
          <p:cNvSpPr>
            <a:spLocks noGrp="1"/>
          </p:cNvSpPr>
          <p:nvPr>
            <p:ph idx="1"/>
          </p:nvPr>
        </p:nvSpPr>
        <p:spPr/>
        <p:txBody>
          <a:bodyPr/>
          <a:lstStyle/>
          <a:p>
            <a:r>
              <a:rPr lang="da-DK" noProof="1"/>
              <a:t>Danish law in effect 1/7-2025 (in Denmark)</a:t>
            </a:r>
          </a:p>
          <a:p>
            <a:r>
              <a:rPr lang="da-DK" noProof="1"/>
              <a:t>NIS 2 is focused on “organizational” security</a:t>
            </a:r>
          </a:p>
          <a:p>
            <a:pPr lvl="1"/>
            <a:r>
              <a:rPr lang="da-DK" noProof="1"/>
              <a:t>i.e. traditional IT/OT security (ISO 27001 and/or IEC 62443, CIS-18, etc.)</a:t>
            </a:r>
          </a:p>
          <a:p>
            <a:r>
              <a:rPr lang="da-DK" noProof="1"/>
              <a:t>Management is accountable – and must receive training in security</a:t>
            </a:r>
          </a:p>
          <a:p>
            <a:r>
              <a:rPr lang="da-DK" noProof="1"/>
              <a:t>Must use a risk based approach to security (goal is to protect important parts of society)</a:t>
            </a:r>
          </a:p>
          <a:p>
            <a:r>
              <a:rPr lang="da-DK" noProof="1"/>
              <a:t>Reporting obligations on incidents (similar to GDPR) </a:t>
            </a:r>
          </a:p>
          <a:p>
            <a:r>
              <a:rPr lang="da-DK" noProof="1"/>
              <a:t>NIS 2 also introduces “supply chain security”</a:t>
            </a:r>
          </a:p>
          <a:p>
            <a:pPr lvl="1"/>
            <a:r>
              <a:rPr lang="da-DK" noProof="1"/>
              <a:t>NIS 2 entities need to make sure products/services they use are secure</a:t>
            </a:r>
          </a:p>
          <a:p>
            <a:endParaRPr lang="da-DK" noProof="1"/>
          </a:p>
        </p:txBody>
      </p:sp>
      <p:sp>
        <p:nvSpPr>
          <p:cNvPr id="13" name="Titel 12">
            <a:extLst>
              <a:ext uri="{FF2B5EF4-FFF2-40B4-BE49-F238E27FC236}">
                <a16:creationId xmlns:a16="http://schemas.microsoft.com/office/drawing/2014/main" id="{B5CBBD22-1381-FCAE-5EA9-244CEAC322AE}"/>
              </a:ext>
            </a:extLst>
          </p:cNvPr>
          <p:cNvSpPr>
            <a:spLocks noGrp="1"/>
          </p:cNvSpPr>
          <p:nvPr>
            <p:ph type="title"/>
          </p:nvPr>
        </p:nvSpPr>
        <p:spPr>
          <a:xfrm>
            <a:off x="900000" y="540000"/>
            <a:ext cx="10440000" cy="615553"/>
          </a:xfrm>
        </p:spPr>
        <p:txBody>
          <a:bodyPr/>
          <a:lstStyle/>
          <a:p>
            <a:r>
              <a:rPr lang="da-DK" noProof="1"/>
              <a:t>NIS 2</a:t>
            </a:r>
          </a:p>
        </p:txBody>
      </p:sp>
      <p:sp>
        <p:nvSpPr>
          <p:cNvPr id="7" name="Pladsholder til dato 6">
            <a:extLst>
              <a:ext uri="{FF2B5EF4-FFF2-40B4-BE49-F238E27FC236}">
                <a16:creationId xmlns:a16="http://schemas.microsoft.com/office/drawing/2014/main" id="{D1E19217-4E67-DFAF-7F95-6FF1F3112A55}"/>
              </a:ext>
            </a:extLst>
          </p:cNvPr>
          <p:cNvSpPr>
            <a:spLocks noGrp="1"/>
          </p:cNvSpPr>
          <p:nvPr>
            <p:ph type="dt" sz="half" idx="10"/>
          </p:nvPr>
        </p:nvSpPr>
        <p:spPr/>
        <p:txBody>
          <a:bodyPr/>
          <a:lstStyle/>
          <a:p>
            <a:fld id="{199DC94F-1C4D-2A44-880A-C5B255738802}" type="datetime1">
              <a:rPr lang="da-DK" noProof="1" dirty="0" smtClean="0"/>
              <a:t>08-10-2025</a:t>
            </a:fld>
            <a:endParaRPr lang="da-DK" noProof="1"/>
          </a:p>
        </p:txBody>
      </p:sp>
      <p:sp>
        <p:nvSpPr>
          <p:cNvPr id="10" name="Pladsholder til sidefod 9">
            <a:extLst>
              <a:ext uri="{FF2B5EF4-FFF2-40B4-BE49-F238E27FC236}">
                <a16:creationId xmlns:a16="http://schemas.microsoft.com/office/drawing/2014/main" id="{34E972C9-EF27-1131-406C-6E34AFC659B5}"/>
              </a:ext>
            </a:extLst>
          </p:cNvPr>
          <p:cNvSpPr>
            <a:spLocks noGrp="1"/>
          </p:cNvSpPr>
          <p:nvPr>
            <p:ph type="ftr" sz="quarter" idx="11"/>
          </p:nvPr>
        </p:nvSpPr>
        <p:spPr/>
        <p:txBody>
          <a:bodyPr/>
          <a:lstStyle/>
          <a:p>
            <a:r>
              <a:rPr lang="da-DK" noProof="1"/>
              <a:t>(c) Alexandra Instituttet</a:t>
            </a:r>
          </a:p>
        </p:txBody>
      </p:sp>
      <p:sp>
        <p:nvSpPr>
          <p:cNvPr id="11" name="Pladsholder til slidenummer 10">
            <a:extLst>
              <a:ext uri="{FF2B5EF4-FFF2-40B4-BE49-F238E27FC236}">
                <a16:creationId xmlns:a16="http://schemas.microsoft.com/office/drawing/2014/main" id="{92623C7A-EFF7-F65A-4184-E0B7AC02AC64}"/>
              </a:ext>
            </a:extLst>
          </p:cNvPr>
          <p:cNvSpPr>
            <a:spLocks noGrp="1"/>
          </p:cNvSpPr>
          <p:nvPr>
            <p:ph type="sldNum" sz="quarter" idx="12"/>
          </p:nvPr>
        </p:nvSpPr>
        <p:spPr/>
        <p:txBody>
          <a:bodyPr/>
          <a:lstStyle/>
          <a:p>
            <a:fld id="{06AC9228-041E-BE4C-A177-9A7A550E9A48}" type="slidenum">
              <a:rPr lang="da-DK" noProof="1" dirty="0" smtClean="0"/>
              <a:pPr/>
              <a:t>21</a:t>
            </a:fld>
            <a:endParaRPr lang="da-DK" noProof="1"/>
          </a:p>
        </p:txBody>
      </p:sp>
    </p:spTree>
    <p:extLst>
      <p:ext uri="{BB962C8B-B14F-4D97-AF65-F5344CB8AC3E}">
        <p14:creationId xmlns:p14="http://schemas.microsoft.com/office/powerpoint/2010/main" val="4110021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096F7-9E32-AB57-5EB5-19A711E7A490}"/>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E90875FF-A8C0-3C14-4396-D24F9C0DBA5B}"/>
              </a:ext>
            </a:extLst>
          </p:cNvPr>
          <p:cNvSpPr>
            <a:spLocks noGrp="1"/>
          </p:cNvSpPr>
          <p:nvPr>
            <p:ph type="title"/>
          </p:nvPr>
        </p:nvSpPr>
        <p:spPr>
          <a:xfrm>
            <a:off x="360000" y="1080000"/>
            <a:ext cx="2726099" cy="1661993"/>
          </a:xfrm>
        </p:spPr>
        <p:txBody>
          <a:bodyPr/>
          <a:lstStyle/>
          <a:p>
            <a:r>
              <a:rPr lang="da-DK" noProof="1"/>
              <a:t>NIS-2 – Kravene</a:t>
            </a:r>
            <a:br>
              <a:rPr lang="da-DK" noProof="1"/>
            </a:br>
            <a:r>
              <a:rPr lang="da-DK" noProof="1"/>
              <a:t>(Art. 21)</a:t>
            </a:r>
          </a:p>
        </p:txBody>
      </p:sp>
      <p:sp>
        <p:nvSpPr>
          <p:cNvPr id="4" name="Pladsholder til dato 3">
            <a:extLst>
              <a:ext uri="{FF2B5EF4-FFF2-40B4-BE49-F238E27FC236}">
                <a16:creationId xmlns:a16="http://schemas.microsoft.com/office/drawing/2014/main" id="{1A34B31D-E658-8071-F2D7-286DF018B00E}"/>
              </a:ext>
            </a:extLst>
          </p:cNvPr>
          <p:cNvSpPr>
            <a:spLocks noGrp="1"/>
          </p:cNvSpPr>
          <p:nvPr>
            <p:ph type="dt" sz="half" idx="11"/>
          </p:nvPr>
        </p:nvSpPr>
        <p:spPr/>
        <p:txBody>
          <a:bodyPr/>
          <a:lstStyle/>
          <a:p>
            <a:fld id="{966570FE-B5FB-B343-9266-1BC06216A43C}" type="datetime1">
              <a:rPr lang="da-DK" noProof="1" dirty="0" smtClean="0"/>
              <a:t>08-10-2025</a:t>
            </a:fld>
            <a:endParaRPr lang="da-DK" noProof="1"/>
          </a:p>
        </p:txBody>
      </p:sp>
      <p:sp>
        <p:nvSpPr>
          <p:cNvPr id="5" name="Pladsholder til sidefod 4">
            <a:extLst>
              <a:ext uri="{FF2B5EF4-FFF2-40B4-BE49-F238E27FC236}">
                <a16:creationId xmlns:a16="http://schemas.microsoft.com/office/drawing/2014/main" id="{058C5620-121E-2BE4-87A8-218C51B19290}"/>
              </a:ext>
            </a:extLst>
          </p:cNvPr>
          <p:cNvSpPr>
            <a:spLocks noGrp="1"/>
          </p:cNvSpPr>
          <p:nvPr>
            <p:ph type="ftr" sz="quarter" idx="12"/>
          </p:nvPr>
        </p:nvSpPr>
        <p:spPr/>
        <p:txBody>
          <a:bodyPr/>
          <a:lstStyle/>
          <a:p>
            <a:r>
              <a:rPr lang="da-DK" noProof="1"/>
              <a:t>cybersikker.alexandra.dk</a:t>
            </a:r>
          </a:p>
        </p:txBody>
      </p:sp>
      <p:sp>
        <p:nvSpPr>
          <p:cNvPr id="6" name="Pladsholder til slidenummer 5">
            <a:extLst>
              <a:ext uri="{FF2B5EF4-FFF2-40B4-BE49-F238E27FC236}">
                <a16:creationId xmlns:a16="http://schemas.microsoft.com/office/drawing/2014/main" id="{735E2B15-6B38-41CC-D0DC-A18938123996}"/>
              </a:ext>
            </a:extLst>
          </p:cNvPr>
          <p:cNvSpPr>
            <a:spLocks noGrp="1"/>
          </p:cNvSpPr>
          <p:nvPr>
            <p:ph type="sldNum" sz="quarter" idx="13"/>
          </p:nvPr>
        </p:nvSpPr>
        <p:spPr/>
        <p:txBody>
          <a:bodyPr/>
          <a:lstStyle/>
          <a:p>
            <a:fld id="{D9FF5FAE-2060-B54F-BDDB-0825BCE6ACB8}" type="slidenum">
              <a:rPr lang="da-DK" noProof="1" dirty="0" smtClean="0"/>
              <a:pPr/>
              <a:t>22</a:t>
            </a:fld>
            <a:endParaRPr lang="da-DK" noProof="1"/>
          </a:p>
        </p:txBody>
      </p:sp>
      <p:pic>
        <p:nvPicPr>
          <p:cNvPr id="7" name="Picture 6">
            <a:extLst>
              <a:ext uri="{FF2B5EF4-FFF2-40B4-BE49-F238E27FC236}">
                <a16:creationId xmlns:a16="http://schemas.microsoft.com/office/drawing/2014/main" id="{C8CCA99E-DD66-754F-64E2-4DED4CFF031A}"/>
              </a:ext>
            </a:extLst>
          </p:cNvPr>
          <p:cNvPicPr>
            <a:picLocks noChangeAspect="1"/>
          </p:cNvPicPr>
          <p:nvPr/>
        </p:nvPicPr>
        <p:blipFill>
          <a:blip r:embed="rId2"/>
          <a:stretch>
            <a:fillRect/>
          </a:stretch>
        </p:blipFill>
        <p:spPr>
          <a:xfrm>
            <a:off x="3441032" y="636209"/>
            <a:ext cx="8256516" cy="5585581"/>
          </a:xfrm>
          <a:prstGeom prst="rect">
            <a:avLst/>
          </a:prstGeom>
        </p:spPr>
      </p:pic>
    </p:spTree>
    <p:extLst>
      <p:ext uri="{BB962C8B-B14F-4D97-AF65-F5344CB8AC3E}">
        <p14:creationId xmlns:p14="http://schemas.microsoft.com/office/powerpoint/2010/main" val="4241163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B3693-BB4B-FA91-7630-E20085638AFC}"/>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2488BB46-4D94-D1E8-66B2-441AB48FAA23}"/>
              </a:ext>
            </a:extLst>
          </p:cNvPr>
          <p:cNvSpPr>
            <a:spLocks noGrp="1"/>
          </p:cNvSpPr>
          <p:nvPr>
            <p:ph type="title"/>
          </p:nvPr>
        </p:nvSpPr>
        <p:spPr>
          <a:xfrm>
            <a:off x="360000" y="1080000"/>
            <a:ext cx="2726099" cy="1107996"/>
          </a:xfrm>
        </p:spPr>
        <p:txBody>
          <a:bodyPr/>
          <a:lstStyle/>
          <a:p>
            <a:r>
              <a:rPr lang="da-DK" noProof="1"/>
              <a:t>NIS-2 – Kravene</a:t>
            </a:r>
          </a:p>
        </p:txBody>
      </p:sp>
      <p:sp>
        <p:nvSpPr>
          <p:cNvPr id="4" name="Pladsholder til dato 3">
            <a:extLst>
              <a:ext uri="{FF2B5EF4-FFF2-40B4-BE49-F238E27FC236}">
                <a16:creationId xmlns:a16="http://schemas.microsoft.com/office/drawing/2014/main" id="{16B994FA-53F2-09A5-55B8-CF75D1B0E35B}"/>
              </a:ext>
            </a:extLst>
          </p:cNvPr>
          <p:cNvSpPr>
            <a:spLocks noGrp="1"/>
          </p:cNvSpPr>
          <p:nvPr>
            <p:ph type="dt" sz="half" idx="11"/>
          </p:nvPr>
        </p:nvSpPr>
        <p:spPr/>
        <p:txBody>
          <a:bodyPr/>
          <a:lstStyle/>
          <a:p>
            <a:fld id="{966570FE-B5FB-B343-9266-1BC06216A43C}" type="datetime1">
              <a:rPr lang="da-DK" noProof="1" dirty="0" smtClean="0"/>
              <a:t>08-10-2025</a:t>
            </a:fld>
            <a:endParaRPr lang="da-DK" noProof="1"/>
          </a:p>
        </p:txBody>
      </p:sp>
      <p:sp>
        <p:nvSpPr>
          <p:cNvPr id="5" name="Pladsholder til sidefod 4">
            <a:extLst>
              <a:ext uri="{FF2B5EF4-FFF2-40B4-BE49-F238E27FC236}">
                <a16:creationId xmlns:a16="http://schemas.microsoft.com/office/drawing/2014/main" id="{86168686-5422-3B92-1F76-5A3DDAF735E6}"/>
              </a:ext>
            </a:extLst>
          </p:cNvPr>
          <p:cNvSpPr>
            <a:spLocks noGrp="1"/>
          </p:cNvSpPr>
          <p:nvPr>
            <p:ph type="ftr" sz="quarter" idx="12"/>
          </p:nvPr>
        </p:nvSpPr>
        <p:spPr/>
        <p:txBody>
          <a:bodyPr/>
          <a:lstStyle/>
          <a:p>
            <a:r>
              <a:rPr lang="da-DK" noProof="1"/>
              <a:t>cybersikker.alexandra.dk</a:t>
            </a:r>
          </a:p>
        </p:txBody>
      </p:sp>
      <p:sp>
        <p:nvSpPr>
          <p:cNvPr id="6" name="Pladsholder til slidenummer 5">
            <a:extLst>
              <a:ext uri="{FF2B5EF4-FFF2-40B4-BE49-F238E27FC236}">
                <a16:creationId xmlns:a16="http://schemas.microsoft.com/office/drawing/2014/main" id="{59E1DC3B-4957-4BD0-2247-91AC30514553}"/>
              </a:ext>
            </a:extLst>
          </p:cNvPr>
          <p:cNvSpPr>
            <a:spLocks noGrp="1"/>
          </p:cNvSpPr>
          <p:nvPr>
            <p:ph type="sldNum" sz="quarter" idx="13"/>
          </p:nvPr>
        </p:nvSpPr>
        <p:spPr/>
        <p:txBody>
          <a:bodyPr/>
          <a:lstStyle/>
          <a:p>
            <a:fld id="{D9FF5FAE-2060-B54F-BDDB-0825BCE6ACB8}" type="slidenum">
              <a:rPr lang="da-DK" noProof="1" dirty="0" smtClean="0"/>
              <a:pPr/>
              <a:t>23</a:t>
            </a:fld>
            <a:endParaRPr lang="da-DK" noProof="1"/>
          </a:p>
        </p:txBody>
      </p:sp>
      <p:sp>
        <p:nvSpPr>
          <p:cNvPr id="8" name="Rectangle 7">
            <a:extLst>
              <a:ext uri="{FF2B5EF4-FFF2-40B4-BE49-F238E27FC236}">
                <a16:creationId xmlns:a16="http://schemas.microsoft.com/office/drawing/2014/main" id="{040BE9B6-A9B8-CEF8-DA10-4BB33A1B96B2}"/>
              </a:ext>
            </a:extLst>
          </p:cNvPr>
          <p:cNvSpPr/>
          <p:nvPr/>
        </p:nvSpPr>
        <p:spPr>
          <a:xfrm>
            <a:off x="4049485" y="1413063"/>
            <a:ext cx="7932189" cy="4031873"/>
          </a:xfrm>
          <a:prstGeom prst="rect">
            <a:avLst/>
          </a:prstGeom>
          <a:noFill/>
        </p:spPr>
        <p:txBody>
          <a:bodyPr wrap="square" lIns="91440" tIns="45720" rIns="91440" bIns="45720">
            <a:spAutoFit/>
          </a:bodyPr>
          <a:lstStyle/>
          <a:p>
            <a:pPr algn="ctr"/>
            <a:r>
              <a:rPr lang="da-DK" sz="3200" b="1" noProof="1">
                <a:solidFill>
                  <a:srgbClr val="C00000"/>
                </a:solidFill>
              </a:rPr>
              <a:t>Ved vurderingen af proportionaliteten af disse foranstaltninger tages der behørigt hensyn til graden af enhedens eksponering for risici, enhedens størrelse og sandsynligheden for hændelser og deres alvor, herunder deres samfundsmæssige og økonomiske indvirkning.</a:t>
            </a:r>
            <a:endParaRPr lang="da-DK" sz="8000" b="1" cap="none" spc="0" noProof="1">
              <a:ln w="0"/>
              <a:solidFill>
                <a:srgbClr val="C0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5175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675C6-54D7-4A08-84F8-A8F8ABA09F70}"/>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7D71B7A-E8A6-E689-C070-09D8D72F85F6}"/>
              </a:ext>
            </a:extLst>
          </p:cNvPr>
          <p:cNvSpPr>
            <a:spLocks noGrp="1"/>
          </p:cNvSpPr>
          <p:nvPr>
            <p:ph type="body" sz="quarter" idx="10"/>
          </p:nvPr>
        </p:nvSpPr>
        <p:spPr>
          <a:xfrm>
            <a:off x="3406019" y="1080000"/>
            <a:ext cx="7904465" cy="5025378"/>
          </a:xfrm>
        </p:spPr>
        <p:txBody>
          <a:bodyPr vert="horz" lIns="0" tIns="0" rIns="0" bIns="0" rtlCol="0" anchor="t">
            <a:normAutofit/>
          </a:bodyPr>
          <a:lstStyle/>
          <a:p>
            <a:pPr marL="359410" indent="-359410">
              <a:buSzPct val="200000"/>
              <a:buFont typeface="Courier New" panose="02070309020205020404" pitchFamily="49" charset="0"/>
              <a:buChar char="o"/>
            </a:pPr>
            <a:endParaRPr lang="da-DK" sz="2200" noProof="1"/>
          </a:p>
          <a:p>
            <a:pPr marL="719455" lvl="1" indent="-359410">
              <a:buSzPct val="200000"/>
              <a:buFont typeface="Courier New" panose="02070309020205020404" pitchFamily="49" charset="0"/>
              <a:buChar char="o"/>
            </a:pPr>
            <a:r>
              <a:rPr lang="da-DK" sz="2400" noProof="1"/>
              <a:t>We are not in scope, but our customers are:</a:t>
            </a:r>
          </a:p>
          <a:p>
            <a:pPr marL="1079500" lvl="3" indent="-359410">
              <a:lnSpc>
                <a:spcPct val="113999"/>
              </a:lnSpc>
              <a:buSzPct val="200000"/>
              <a:buFont typeface="Courier New" panose="02070309020205020404" pitchFamily="49" charset="0"/>
              <a:buChar char="o"/>
            </a:pPr>
            <a:r>
              <a:rPr lang="da-DK" sz="2200" noProof="1">
                <a:solidFill>
                  <a:schemeClr val="tx1">
                    <a:lumMod val="75000"/>
                  </a:schemeClr>
                </a:solidFill>
              </a:rPr>
              <a:t>Requirements are very uncertain</a:t>
            </a:r>
          </a:p>
          <a:p>
            <a:pPr marL="1079500" lvl="3" indent="-359410">
              <a:lnSpc>
                <a:spcPct val="113999"/>
              </a:lnSpc>
              <a:buSzPct val="200000"/>
              <a:buFont typeface="Courier New" panose="02070309020205020404" pitchFamily="49" charset="0"/>
              <a:buChar char="o"/>
            </a:pPr>
            <a:r>
              <a:rPr lang="da-DK" sz="2200" noProof="1">
                <a:solidFill>
                  <a:schemeClr val="tx1">
                    <a:lumMod val="75000"/>
                  </a:schemeClr>
                </a:solidFill>
              </a:rPr>
              <a:t>Will customer requirements be organisational or product/service specific?</a:t>
            </a:r>
          </a:p>
          <a:p>
            <a:pPr marL="1079500" lvl="3" indent="-359410">
              <a:lnSpc>
                <a:spcPct val="113999"/>
              </a:lnSpc>
              <a:buSzPct val="200000"/>
              <a:buFont typeface="Courier New" panose="02070309020205020404" pitchFamily="49" charset="0"/>
              <a:buChar char="o"/>
            </a:pPr>
            <a:r>
              <a:rPr lang="da-DK" sz="2200" noProof="1">
                <a:solidFill>
                  <a:schemeClr val="tx1">
                    <a:lumMod val="75000"/>
                  </a:schemeClr>
                </a:solidFill>
              </a:rPr>
              <a:t>Will customers require certifications/hard proof or just good arguments?</a:t>
            </a:r>
          </a:p>
          <a:p>
            <a:pPr marL="1079500" lvl="3" indent="-359410">
              <a:lnSpc>
                <a:spcPct val="113999"/>
              </a:lnSpc>
              <a:buSzPct val="200000"/>
              <a:buFont typeface="Courier New" panose="02070309020205020404" pitchFamily="49" charset="0"/>
              <a:buChar char="o"/>
            </a:pPr>
            <a:endParaRPr lang="da-DK" sz="2200" noProof="1">
              <a:solidFill>
                <a:schemeClr val="tx1">
                  <a:lumMod val="75000"/>
                </a:schemeClr>
              </a:solidFill>
            </a:endParaRPr>
          </a:p>
          <a:p>
            <a:pPr marL="1079500" lvl="2">
              <a:buSzPct val="200000"/>
              <a:buFont typeface="Courier New" panose="02070309020205020404" pitchFamily="49" charset="0"/>
              <a:buChar char="o"/>
            </a:pPr>
            <a:endParaRPr lang="da-DK" sz="2200" noProof="1"/>
          </a:p>
        </p:txBody>
      </p:sp>
      <p:sp>
        <p:nvSpPr>
          <p:cNvPr id="2" name="Title 1">
            <a:extLst>
              <a:ext uri="{FF2B5EF4-FFF2-40B4-BE49-F238E27FC236}">
                <a16:creationId xmlns:a16="http://schemas.microsoft.com/office/drawing/2014/main" id="{9C43953B-F339-B60D-6581-8D6F96A36271}"/>
              </a:ext>
            </a:extLst>
          </p:cNvPr>
          <p:cNvSpPr>
            <a:spLocks noGrp="1"/>
          </p:cNvSpPr>
          <p:nvPr>
            <p:ph type="title"/>
          </p:nvPr>
        </p:nvSpPr>
        <p:spPr>
          <a:xfrm>
            <a:off x="360001" y="1080000"/>
            <a:ext cx="2596560" cy="1477328"/>
          </a:xfrm>
        </p:spPr>
        <p:txBody>
          <a:bodyPr wrap="square" anchor="t">
            <a:normAutofit/>
          </a:bodyPr>
          <a:lstStyle/>
          <a:p>
            <a:pPr>
              <a:lnSpc>
                <a:spcPct val="90000"/>
              </a:lnSpc>
            </a:pPr>
            <a:r>
              <a:rPr lang="da-DK" sz="2500" noProof="1"/>
              <a:t>Supply chain security – indirect consequences</a:t>
            </a:r>
          </a:p>
        </p:txBody>
      </p:sp>
      <p:sp>
        <p:nvSpPr>
          <p:cNvPr id="3" name="Date Placeholder 2">
            <a:extLst>
              <a:ext uri="{FF2B5EF4-FFF2-40B4-BE49-F238E27FC236}">
                <a16:creationId xmlns:a16="http://schemas.microsoft.com/office/drawing/2014/main" id="{73EFC589-D96F-ABF8-85EC-925B63782F0F}"/>
              </a:ext>
            </a:extLst>
          </p:cNvPr>
          <p:cNvSpPr>
            <a:spLocks noGrp="1"/>
          </p:cNvSpPr>
          <p:nvPr>
            <p:ph type="dt" sz="half" idx="11"/>
          </p:nvPr>
        </p:nvSpPr>
        <p:spPr>
          <a:xfrm>
            <a:off x="5633300" y="6557851"/>
            <a:ext cx="925400" cy="182562"/>
          </a:xfrm>
        </p:spPr>
        <p:txBody>
          <a:bodyPr>
            <a:normAutofit/>
          </a:bodyPr>
          <a:lstStyle/>
          <a:p>
            <a:pPr>
              <a:lnSpc>
                <a:spcPct val="90000"/>
              </a:lnSpc>
              <a:spcAft>
                <a:spcPts val="600"/>
              </a:spcAft>
            </a:pPr>
            <a:fld id="{540C70D3-2226-374A-8BC0-B65577AA2840}" type="datetime1">
              <a:rPr lang="da-DK" sz="600" noProof="1" dirty="0" smtClean="0"/>
              <a:pPr>
                <a:lnSpc>
                  <a:spcPct val="90000"/>
                </a:lnSpc>
                <a:spcAft>
                  <a:spcPts val="600"/>
                </a:spcAft>
              </a:pPr>
              <a:t>08-10-2025</a:t>
            </a:fld>
            <a:endParaRPr lang="da-DK" sz="600" noProof="1"/>
          </a:p>
        </p:txBody>
      </p:sp>
      <p:sp>
        <p:nvSpPr>
          <p:cNvPr id="11" name="Footer Placeholder 4">
            <a:extLst>
              <a:ext uri="{FF2B5EF4-FFF2-40B4-BE49-F238E27FC236}">
                <a16:creationId xmlns:a16="http://schemas.microsoft.com/office/drawing/2014/main" id="{CB3AFB66-31F6-893D-89E6-865EA22F2FEB}"/>
              </a:ext>
            </a:extLst>
          </p:cNvPr>
          <p:cNvSpPr>
            <a:spLocks noGrp="1"/>
          </p:cNvSpPr>
          <p:nvPr>
            <p:ph type="ftr" sz="quarter" idx="12"/>
          </p:nvPr>
        </p:nvSpPr>
        <p:spPr>
          <a:xfrm>
            <a:off x="302345" y="6557851"/>
            <a:ext cx="1750115" cy="182562"/>
          </a:xfrm>
        </p:spPr>
        <p:txBody>
          <a:bodyPr/>
          <a:lstStyle/>
          <a:p>
            <a:pPr>
              <a:spcAft>
                <a:spcPts val="600"/>
              </a:spcAft>
            </a:pPr>
            <a:r>
              <a:rPr lang="da-DK" noProof="1"/>
              <a:t>© ALEXANDRA INST</a:t>
            </a:r>
            <a:r>
              <a:rPr lang="da-DK" noProof="1">
                <a:solidFill>
                  <a:schemeClr val="accent3"/>
                </a:solidFill>
              </a:rPr>
              <a:t>IT</a:t>
            </a:r>
            <a:r>
              <a:rPr lang="da-DK" noProof="1"/>
              <a:t>UTTET</a:t>
            </a:r>
          </a:p>
        </p:txBody>
      </p:sp>
      <p:sp>
        <p:nvSpPr>
          <p:cNvPr id="6" name="Slide Number Placeholder 5">
            <a:extLst>
              <a:ext uri="{FF2B5EF4-FFF2-40B4-BE49-F238E27FC236}">
                <a16:creationId xmlns:a16="http://schemas.microsoft.com/office/drawing/2014/main" id="{3315946C-9181-38B0-E293-CE70787FE63B}"/>
              </a:ext>
            </a:extLst>
          </p:cNvPr>
          <p:cNvSpPr>
            <a:spLocks noGrp="1"/>
          </p:cNvSpPr>
          <p:nvPr>
            <p:ph type="sldNum" sz="quarter" idx="13"/>
          </p:nvPr>
        </p:nvSpPr>
        <p:spPr>
          <a:xfrm>
            <a:off x="9945251" y="6567126"/>
            <a:ext cx="1944404" cy="215444"/>
          </a:xfrm>
        </p:spPr>
        <p:txBody>
          <a:bodyPr>
            <a:normAutofit/>
          </a:bodyPr>
          <a:lstStyle/>
          <a:p>
            <a:pPr>
              <a:spcAft>
                <a:spcPts val="600"/>
              </a:spcAft>
            </a:pPr>
            <a:r>
              <a:rPr lang="da-DK" noProof="1"/>
              <a:t>Side </a:t>
            </a:r>
            <a:fld id="{B31F58FA-AA52-8C4C-80EE-5138FFA45F49}" type="slidenum">
              <a:rPr lang="da-DK" noProof="1" dirty="0" smtClean="0"/>
              <a:pPr>
                <a:spcAft>
                  <a:spcPts val="600"/>
                </a:spcAft>
              </a:pPr>
              <a:t>24</a:t>
            </a:fld>
            <a:endParaRPr lang="da-DK" noProof="1"/>
          </a:p>
        </p:txBody>
      </p:sp>
    </p:spTree>
    <p:extLst>
      <p:ext uri="{BB962C8B-B14F-4D97-AF65-F5344CB8AC3E}">
        <p14:creationId xmlns:p14="http://schemas.microsoft.com/office/powerpoint/2010/main" val="1959927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F9B1A-893F-637E-FA9E-B920DB2F43D2}"/>
            </a:ext>
          </a:extLst>
        </p:cNvPr>
        <p:cNvGrpSpPr/>
        <p:nvPr/>
      </p:nvGrpSpPr>
      <p:grpSpPr>
        <a:xfrm>
          <a:off x="0" y="0"/>
          <a:ext cx="0" cy="0"/>
          <a:chOff x="0" y="0"/>
          <a:chExt cx="0" cy="0"/>
        </a:xfrm>
      </p:grpSpPr>
      <p:sp>
        <p:nvSpPr>
          <p:cNvPr id="14" name="Pladsholder til indhold 13">
            <a:extLst>
              <a:ext uri="{FF2B5EF4-FFF2-40B4-BE49-F238E27FC236}">
                <a16:creationId xmlns:a16="http://schemas.microsoft.com/office/drawing/2014/main" id="{5FEE499A-E5B1-6FBC-7E5D-03CA6AB6EFF8}"/>
              </a:ext>
            </a:extLst>
          </p:cNvPr>
          <p:cNvSpPr>
            <a:spLocks noGrp="1"/>
          </p:cNvSpPr>
          <p:nvPr>
            <p:ph idx="1"/>
          </p:nvPr>
        </p:nvSpPr>
        <p:spPr>
          <a:xfrm>
            <a:off x="3867150" y="1620000"/>
            <a:ext cx="7472850" cy="4320000"/>
          </a:xfrm>
        </p:spPr>
        <p:txBody>
          <a:bodyPr/>
          <a:lstStyle/>
          <a:p>
            <a:r>
              <a:rPr lang="da-DK" sz="1600" b="1" noProof="1">
                <a:solidFill>
                  <a:schemeClr val="tx1"/>
                </a:solidFill>
              </a:rPr>
              <a:t>ENISA publication</a:t>
            </a:r>
          </a:p>
          <a:p>
            <a:r>
              <a:rPr lang="da-DK" sz="1600" b="1" noProof="1">
                <a:solidFill>
                  <a:schemeClr val="tx1"/>
                </a:solidFill>
                <a:hlinkClick r:id="rId3">
                  <a:extLst>
                    <a:ext uri="{A12FA001-AC4F-418D-AE19-62706E023703}">
                      <ahyp:hlinkClr xmlns:ahyp="http://schemas.microsoft.com/office/drawing/2018/hyperlinkcolor" val="tx"/>
                    </a:ext>
                  </a:extLst>
                </a:hlinkClick>
              </a:rPr>
              <a:t>LINK</a:t>
            </a:r>
            <a:endParaRPr lang="da-DK" sz="1600" b="1" noProof="1">
              <a:solidFill>
                <a:schemeClr val="tx1"/>
              </a:solidFill>
            </a:endParaRPr>
          </a:p>
          <a:p>
            <a:endParaRPr lang="da-DK" sz="1600" b="1" noProof="1">
              <a:solidFill>
                <a:schemeClr val="tx1"/>
              </a:solidFill>
            </a:endParaRPr>
          </a:p>
          <a:p>
            <a:r>
              <a:rPr lang="da-DK" sz="1600" b="1" noProof="1">
                <a:solidFill>
                  <a:schemeClr val="tx1"/>
                </a:solidFill>
              </a:rPr>
              <a:t>3.5.1 Suppliers:</a:t>
            </a:r>
          </a:p>
          <a:p>
            <a:r>
              <a:rPr lang="da-DK" sz="1600" noProof="1">
                <a:solidFill>
                  <a:schemeClr val="tx1"/>
                </a:solidFill>
              </a:rPr>
              <a:t>A supplier of products should have processes in place that provide quality products in regards of cybersecurity. As an overview, it can be summarised as follows. A supplier has the infrastructure and organisation relevant for the design, development, manufacturing and delivery of products and components managed by the requirements of </a:t>
            </a:r>
            <a:r>
              <a:rPr lang="da-DK" sz="1600" b="1" i="1" noProof="1">
                <a:solidFill>
                  <a:schemeClr val="tx1"/>
                </a:solidFill>
              </a:rPr>
              <a:t>ISO/IEC 27001</a:t>
            </a:r>
            <a:r>
              <a:rPr lang="da-DK" sz="1600" noProof="1">
                <a:solidFill>
                  <a:schemeClr val="tx1"/>
                </a:solidFill>
              </a:rPr>
              <a:t>. A secure development process such as </a:t>
            </a:r>
            <a:r>
              <a:rPr lang="da-DK" sz="1600" b="1" i="1" noProof="1">
                <a:solidFill>
                  <a:schemeClr val="tx1"/>
                </a:solidFill>
              </a:rPr>
              <a:t>IEC 62443-4-1:2018 </a:t>
            </a:r>
            <a:r>
              <a:rPr lang="da-DK" sz="1600" noProof="1">
                <a:solidFill>
                  <a:schemeClr val="tx1"/>
                </a:solidFill>
              </a:rPr>
              <a:t>is deployed, and technical requirements of products and components are set out in </a:t>
            </a:r>
            <a:r>
              <a:rPr lang="da-DK" sz="1600" b="1" i="1" noProof="1">
                <a:solidFill>
                  <a:schemeClr val="tx1"/>
                </a:solidFill>
              </a:rPr>
              <a:t>IEC 62443-4-2:2019</a:t>
            </a:r>
            <a:r>
              <a:rPr lang="da-DK" sz="1600" noProof="1">
                <a:solidFill>
                  <a:schemeClr val="tx1"/>
                </a:solidFill>
              </a:rPr>
              <a:t>. A quality management system </a:t>
            </a:r>
            <a:r>
              <a:rPr lang="da-DK" sz="1600" b="1" i="1" noProof="1">
                <a:solidFill>
                  <a:schemeClr val="tx1"/>
                </a:solidFill>
              </a:rPr>
              <a:t>ISO 9001 </a:t>
            </a:r>
            <a:r>
              <a:rPr lang="da-DK" sz="1600" noProof="1">
                <a:solidFill>
                  <a:schemeClr val="tx1"/>
                </a:solidFill>
              </a:rPr>
              <a:t>is implemented to continuously improve the quality.</a:t>
            </a:r>
          </a:p>
          <a:p>
            <a:endParaRPr lang="da-DK" noProof="1"/>
          </a:p>
          <a:p>
            <a:endParaRPr lang="da-DK" noProof="1"/>
          </a:p>
          <a:p>
            <a:endParaRPr lang="da-DK" noProof="1"/>
          </a:p>
          <a:p>
            <a:endParaRPr lang="da-DK" noProof="1"/>
          </a:p>
          <a:p>
            <a:endParaRPr lang="da-DK" noProof="1"/>
          </a:p>
        </p:txBody>
      </p:sp>
      <p:sp>
        <p:nvSpPr>
          <p:cNvPr id="13" name="Titel 12">
            <a:extLst>
              <a:ext uri="{FF2B5EF4-FFF2-40B4-BE49-F238E27FC236}">
                <a16:creationId xmlns:a16="http://schemas.microsoft.com/office/drawing/2014/main" id="{050B8812-9FA1-D499-6FC6-834F0372FB9E}"/>
              </a:ext>
            </a:extLst>
          </p:cNvPr>
          <p:cNvSpPr>
            <a:spLocks noGrp="1"/>
          </p:cNvSpPr>
          <p:nvPr>
            <p:ph type="title"/>
          </p:nvPr>
        </p:nvSpPr>
        <p:spPr>
          <a:xfrm>
            <a:off x="900000" y="540000"/>
            <a:ext cx="10440000" cy="1231106"/>
          </a:xfrm>
        </p:spPr>
        <p:txBody>
          <a:bodyPr/>
          <a:lstStyle/>
          <a:p>
            <a:r>
              <a:rPr lang="da-DK" noProof="1"/>
              <a:t>NIS 2 – Good practices for supply chain security</a:t>
            </a:r>
          </a:p>
        </p:txBody>
      </p:sp>
      <p:sp>
        <p:nvSpPr>
          <p:cNvPr id="7" name="Pladsholder til dato 6">
            <a:extLst>
              <a:ext uri="{FF2B5EF4-FFF2-40B4-BE49-F238E27FC236}">
                <a16:creationId xmlns:a16="http://schemas.microsoft.com/office/drawing/2014/main" id="{5ACE9D69-283B-E466-AB92-50293866F327}"/>
              </a:ext>
            </a:extLst>
          </p:cNvPr>
          <p:cNvSpPr>
            <a:spLocks noGrp="1"/>
          </p:cNvSpPr>
          <p:nvPr>
            <p:ph type="dt" sz="half" idx="10"/>
          </p:nvPr>
        </p:nvSpPr>
        <p:spPr/>
        <p:txBody>
          <a:bodyPr/>
          <a:lstStyle/>
          <a:p>
            <a:fld id="{199DC94F-1C4D-2A44-880A-C5B255738802}" type="datetime1">
              <a:rPr lang="da-DK" noProof="1" dirty="0" smtClean="0"/>
              <a:t>08-10-2025</a:t>
            </a:fld>
            <a:endParaRPr lang="da-DK" noProof="1"/>
          </a:p>
        </p:txBody>
      </p:sp>
      <p:sp>
        <p:nvSpPr>
          <p:cNvPr id="10" name="Pladsholder til sidefod 9">
            <a:extLst>
              <a:ext uri="{FF2B5EF4-FFF2-40B4-BE49-F238E27FC236}">
                <a16:creationId xmlns:a16="http://schemas.microsoft.com/office/drawing/2014/main" id="{E2CF5889-76F4-2850-D3F9-D295C1F5A151}"/>
              </a:ext>
            </a:extLst>
          </p:cNvPr>
          <p:cNvSpPr>
            <a:spLocks noGrp="1"/>
          </p:cNvSpPr>
          <p:nvPr>
            <p:ph type="ftr" sz="quarter" idx="11"/>
          </p:nvPr>
        </p:nvSpPr>
        <p:spPr/>
        <p:txBody>
          <a:bodyPr/>
          <a:lstStyle/>
          <a:p>
            <a:r>
              <a:rPr lang="da-DK" noProof="1"/>
              <a:t>(c) Alexandra Instituttet</a:t>
            </a:r>
          </a:p>
        </p:txBody>
      </p:sp>
      <p:sp>
        <p:nvSpPr>
          <p:cNvPr id="11" name="Pladsholder til slidenummer 10">
            <a:extLst>
              <a:ext uri="{FF2B5EF4-FFF2-40B4-BE49-F238E27FC236}">
                <a16:creationId xmlns:a16="http://schemas.microsoft.com/office/drawing/2014/main" id="{5585EE89-E493-A429-4846-BA74569E580E}"/>
              </a:ext>
            </a:extLst>
          </p:cNvPr>
          <p:cNvSpPr>
            <a:spLocks noGrp="1"/>
          </p:cNvSpPr>
          <p:nvPr>
            <p:ph type="sldNum" sz="quarter" idx="12"/>
          </p:nvPr>
        </p:nvSpPr>
        <p:spPr/>
        <p:txBody>
          <a:bodyPr/>
          <a:lstStyle/>
          <a:p>
            <a:fld id="{06AC9228-041E-BE4C-A177-9A7A550E9A48}" type="slidenum">
              <a:rPr lang="da-DK" noProof="1" dirty="0" smtClean="0"/>
              <a:pPr/>
              <a:t>25</a:t>
            </a:fld>
            <a:endParaRPr lang="da-DK" noProof="1"/>
          </a:p>
        </p:txBody>
      </p:sp>
      <p:pic>
        <p:nvPicPr>
          <p:cNvPr id="2" name="Picture 2">
            <a:extLst>
              <a:ext uri="{FF2B5EF4-FFF2-40B4-BE49-F238E27FC236}">
                <a16:creationId xmlns:a16="http://schemas.microsoft.com/office/drawing/2014/main" id="{C8EC40CF-FD81-20D8-6867-1C2DE6DFE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0" y="1961803"/>
            <a:ext cx="2822369" cy="3978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176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05B79-9A49-EC53-54E2-36B7A4892FBA}"/>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E3488CF7-1C54-D927-367E-87B69020E4BE}"/>
              </a:ext>
            </a:extLst>
          </p:cNvPr>
          <p:cNvSpPr>
            <a:spLocks noGrp="1"/>
          </p:cNvSpPr>
          <p:nvPr>
            <p:ph type="title"/>
          </p:nvPr>
        </p:nvSpPr>
        <p:spPr>
          <a:xfrm>
            <a:off x="1298708" y="3152001"/>
            <a:ext cx="9594585" cy="553998"/>
          </a:xfrm>
        </p:spPr>
        <p:txBody>
          <a:bodyPr/>
          <a:lstStyle/>
          <a:p>
            <a:r>
              <a:rPr lang="da-DK" noProof="1"/>
              <a:t>Produkt regulering</a:t>
            </a:r>
          </a:p>
        </p:txBody>
      </p:sp>
      <p:sp>
        <p:nvSpPr>
          <p:cNvPr id="4" name="Pladsholder til slidenummer 3">
            <a:extLst>
              <a:ext uri="{FF2B5EF4-FFF2-40B4-BE49-F238E27FC236}">
                <a16:creationId xmlns:a16="http://schemas.microsoft.com/office/drawing/2014/main" id="{9D35FD94-85BB-2BBB-A684-811350E4BAA8}"/>
              </a:ext>
            </a:extLst>
          </p:cNvPr>
          <p:cNvSpPr>
            <a:spLocks noGrp="1"/>
          </p:cNvSpPr>
          <p:nvPr>
            <p:ph type="sldNum" sz="quarter" idx="4294967295"/>
          </p:nvPr>
        </p:nvSpPr>
        <p:spPr>
          <a:xfrm>
            <a:off x="10247313" y="6567488"/>
            <a:ext cx="1944687" cy="214312"/>
          </a:xfrm>
        </p:spPr>
        <p:txBody>
          <a:bodyPr/>
          <a:lstStyle/>
          <a:p>
            <a:fld id="{06AC9228-041E-BE4C-A177-9A7A550E9A48}" type="slidenum">
              <a:rPr lang="da-DK" noProof="1" dirty="0" smtClean="0"/>
              <a:pPr/>
              <a:t>26</a:t>
            </a:fld>
            <a:endParaRPr lang="da-DK" noProof="1"/>
          </a:p>
        </p:txBody>
      </p:sp>
    </p:spTree>
    <p:extLst>
      <p:ext uri="{BB962C8B-B14F-4D97-AF65-F5344CB8AC3E}">
        <p14:creationId xmlns:p14="http://schemas.microsoft.com/office/powerpoint/2010/main" val="1432377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B3C12-9747-C59E-8756-732F14CD3540}"/>
            </a:ext>
          </a:extLst>
        </p:cNvPr>
        <p:cNvGrpSpPr/>
        <p:nvPr/>
      </p:nvGrpSpPr>
      <p:grpSpPr>
        <a:xfrm>
          <a:off x="0" y="0"/>
          <a:ext cx="0" cy="0"/>
          <a:chOff x="0" y="0"/>
          <a:chExt cx="0" cy="0"/>
        </a:xfrm>
      </p:grpSpPr>
      <p:sp>
        <p:nvSpPr>
          <p:cNvPr id="14" name="Pladsholder til indhold 13">
            <a:extLst>
              <a:ext uri="{FF2B5EF4-FFF2-40B4-BE49-F238E27FC236}">
                <a16:creationId xmlns:a16="http://schemas.microsoft.com/office/drawing/2014/main" id="{39399212-1684-16D4-3C21-F09293C56E23}"/>
              </a:ext>
            </a:extLst>
          </p:cNvPr>
          <p:cNvSpPr>
            <a:spLocks noGrp="1"/>
          </p:cNvSpPr>
          <p:nvPr>
            <p:ph idx="1"/>
          </p:nvPr>
        </p:nvSpPr>
        <p:spPr>
          <a:xfrm>
            <a:off x="900000" y="1620000"/>
            <a:ext cx="6059065" cy="4320000"/>
          </a:xfrm>
        </p:spPr>
        <p:txBody>
          <a:bodyPr/>
          <a:lstStyle/>
          <a:p>
            <a:endParaRPr lang="da-DK" noProof="1"/>
          </a:p>
          <a:p>
            <a:r>
              <a:rPr lang="da-DK" noProof="1"/>
              <a:t>RED regulerer radioudstyr</a:t>
            </a:r>
          </a:p>
          <a:p>
            <a:pPr lvl="1"/>
            <a:r>
              <a:rPr lang="da-DK" noProof="1"/>
              <a:t>Frekvenser og sendestyrke</a:t>
            </a:r>
          </a:p>
          <a:p>
            <a:r>
              <a:rPr lang="da-DK" noProof="1"/>
              <a:t>En ”let” måde at få cybersikkerhed i IoT</a:t>
            </a:r>
          </a:p>
          <a:p>
            <a:r>
              <a:rPr lang="da-DK" noProof="1"/>
              <a:t>Nye krav trådte i kraft pr. 1/8-2025</a:t>
            </a:r>
          </a:p>
          <a:p>
            <a:endParaRPr lang="da-DK" noProof="1"/>
          </a:p>
          <a:p>
            <a:r>
              <a:rPr lang="da-DK" noProof="1"/>
              <a:t>”Radio equipment does not harm the network or its functioning nor misuse network resources, thereby causing an unacceptable degradation of service;”</a:t>
            </a:r>
          </a:p>
          <a:p>
            <a:endParaRPr lang="da-DK" noProof="1"/>
          </a:p>
          <a:p>
            <a:endParaRPr lang="da-DK" noProof="1">
              <a:solidFill>
                <a:srgbClr val="343434"/>
              </a:solidFill>
            </a:endParaRPr>
          </a:p>
          <a:p>
            <a:endParaRPr lang="da-DK" noProof="1">
              <a:solidFill>
                <a:srgbClr val="343434"/>
              </a:solidFill>
            </a:endParaRPr>
          </a:p>
          <a:p>
            <a:endParaRPr lang="da-DK" noProof="1"/>
          </a:p>
          <a:p>
            <a:endParaRPr lang="da-DK" noProof="1"/>
          </a:p>
        </p:txBody>
      </p:sp>
      <p:sp>
        <p:nvSpPr>
          <p:cNvPr id="13" name="Titel 12">
            <a:extLst>
              <a:ext uri="{FF2B5EF4-FFF2-40B4-BE49-F238E27FC236}">
                <a16:creationId xmlns:a16="http://schemas.microsoft.com/office/drawing/2014/main" id="{154095E6-FDB6-2B3F-A329-1F1173DCFF9B}"/>
              </a:ext>
            </a:extLst>
          </p:cNvPr>
          <p:cNvSpPr>
            <a:spLocks noGrp="1"/>
          </p:cNvSpPr>
          <p:nvPr>
            <p:ph type="title"/>
          </p:nvPr>
        </p:nvSpPr>
        <p:spPr>
          <a:xfrm>
            <a:off x="900000" y="540000"/>
            <a:ext cx="10440000" cy="553998"/>
          </a:xfrm>
        </p:spPr>
        <p:txBody>
          <a:bodyPr/>
          <a:lstStyle/>
          <a:p>
            <a:r>
              <a:rPr lang="da-DK" noProof="1"/>
              <a:t>Radio Equipment Directive Delegated Act</a:t>
            </a:r>
          </a:p>
        </p:txBody>
      </p:sp>
      <p:sp>
        <p:nvSpPr>
          <p:cNvPr id="7" name="Pladsholder til dato 6">
            <a:extLst>
              <a:ext uri="{FF2B5EF4-FFF2-40B4-BE49-F238E27FC236}">
                <a16:creationId xmlns:a16="http://schemas.microsoft.com/office/drawing/2014/main" id="{CFF25F1B-CEBB-FD1C-6F32-0570723BE822}"/>
              </a:ext>
            </a:extLst>
          </p:cNvPr>
          <p:cNvSpPr>
            <a:spLocks noGrp="1"/>
          </p:cNvSpPr>
          <p:nvPr>
            <p:ph type="dt" sz="half" idx="10"/>
          </p:nvPr>
        </p:nvSpPr>
        <p:spPr/>
        <p:txBody>
          <a:bodyPr/>
          <a:lstStyle/>
          <a:p>
            <a:fld id="{199DC94F-1C4D-2A44-880A-C5B255738802}" type="datetime1">
              <a:rPr lang="da-DK" noProof="1" dirty="0" smtClean="0"/>
              <a:t>08-10-2025</a:t>
            </a:fld>
            <a:endParaRPr lang="da-DK" noProof="1"/>
          </a:p>
        </p:txBody>
      </p:sp>
      <p:sp>
        <p:nvSpPr>
          <p:cNvPr id="10" name="Pladsholder til sidefod 9">
            <a:extLst>
              <a:ext uri="{FF2B5EF4-FFF2-40B4-BE49-F238E27FC236}">
                <a16:creationId xmlns:a16="http://schemas.microsoft.com/office/drawing/2014/main" id="{FA46E714-12FB-C7AA-9C87-1C371999779F}"/>
              </a:ext>
            </a:extLst>
          </p:cNvPr>
          <p:cNvSpPr>
            <a:spLocks noGrp="1"/>
          </p:cNvSpPr>
          <p:nvPr>
            <p:ph type="ftr" sz="quarter" idx="11"/>
          </p:nvPr>
        </p:nvSpPr>
        <p:spPr/>
        <p:txBody>
          <a:bodyPr/>
          <a:lstStyle/>
          <a:p>
            <a:r>
              <a:rPr lang="da-DK" noProof="1"/>
              <a:t>(c) Alexandra Instituttet</a:t>
            </a:r>
          </a:p>
        </p:txBody>
      </p:sp>
      <p:sp>
        <p:nvSpPr>
          <p:cNvPr id="11" name="Pladsholder til slidenummer 10">
            <a:extLst>
              <a:ext uri="{FF2B5EF4-FFF2-40B4-BE49-F238E27FC236}">
                <a16:creationId xmlns:a16="http://schemas.microsoft.com/office/drawing/2014/main" id="{992198A9-FDF0-B6DF-9793-4BC20B6F35DC}"/>
              </a:ext>
            </a:extLst>
          </p:cNvPr>
          <p:cNvSpPr>
            <a:spLocks noGrp="1"/>
          </p:cNvSpPr>
          <p:nvPr>
            <p:ph type="sldNum" sz="quarter" idx="12"/>
          </p:nvPr>
        </p:nvSpPr>
        <p:spPr/>
        <p:txBody>
          <a:bodyPr/>
          <a:lstStyle/>
          <a:p>
            <a:fld id="{06AC9228-041E-BE4C-A177-9A7A550E9A48}" type="slidenum">
              <a:rPr lang="da-DK" noProof="1" dirty="0" smtClean="0"/>
              <a:pPr/>
              <a:t>27</a:t>
            </a:fld>
            <a:endParaRPr lang="da-DK" noProof="1"/>
          </a:p>
        </p:txBody>
      </p:sp>
      <p:pic>
        <p:nvPicPr>
          <p:cNvPr id="9" name="Picture 8" descr="Illuminated server room panel">
            <a:extLst>
              <a:ext uri="{FF2B5EF4-FFF2-40B4-BE49-F238E27FC236}">
                <a16:creationId xmlns:a16="http://schemas.microsoft.com/office/drawing/2014/main" id="{F7F21766-A463-4428-9C92-3D6EDF4F1E3A}"/>
              </a:ext>
            </a:extLst>
          </p:cNvPr>
          <p:cNvPicPr>
            <a:picLocks noChangeAspect="1"/>
          </p:cNvPicPr>
          <p:nvPr/>
        </p:nvPicPr>
        <p:blipFill>
          <a:blip r:embed="rId3"/>
          <a:srcRect l="2897" r="10232" b="-1"/>
          <a:stretch/>
        </p:blipFill>
        <p:spPr>
          <a:xfrm>
            <a:off x="7087440" y="2017722"/>
            <a:ext cx="5104560" cy="3922278"/>
          </a:xfrm>
          <a:prstGeom prst="rect">
            <a:avLst/>
          </a:prstGeom>
          <a:noFill/>
        </p:spPr>
      </p:pic>
    </p:spTree>
    <p:extLst>
      <p:ext uri="{BB962C8B-B14F-4D97-AF65-F5344CB8AC3E}">
        <p14:creationId xmlns:p14="http://schemas.microsoft.com/office/powerpoint/2010/main" val="4095737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31CE7-04A2-6440-8845-9463460E2EC9}"/>
              </a:ext>
            </a:extLst>
          </p:cNvPr>
          <p:cNvSpPr>
            <a:spLocks noGrp="1"/>
          </p:cNvSpPr>
          <p:nvPr>
            <p:ph type="title"/>
          </p:nvPr>
        </p:nvSpPr>
        <p:spPr>
          <a:xfrm>
            <a:off x="1440000" y="720000"/>
            <a:ext cx="9856357" cy="553998"/>
          </a:xfrm>
        </p:spPr>
        <p:txBody>
          <a:bodyPr wrap="square" anchor="t">
            <a:normAutofit/>
          </a:bodyPr>
          <a:lstStyle/>
          <a:p>
            <a:r>
              <a:rPr lang="da-DK" noProof="1"/>
              <a:t>Radio Equipment Directive</a:t>
            </a:r>
          </a:p>
        </p:txBody>
      </p:sp>
      <p:sp>
        <p:nvSpPr>
          <p:cNvPr id="11" name="Date Placeholder 2">
            <a:extLst>
              <a:ext uri="{FF2B5EF4-FFF2-40B4-BE49-F238E27FC236}">
                <a16:creationId xmlns:a16="http://schemas.microsoft.com/office/drawing/2014/main" id="{24F51E3D-7BF4-0FED-92C2-DBFB11CCAC1E}"/>
              </a:ext>
            </a:extLst>
          </p:cNvPr>
          <p:cNvSpPr>
            <a:spLocks noGrp="1"/>
          </p:cNvSpPr>
          <p:nvPr>
            <p:ph type="dt" sz="half" idx="14"/>
          </p:nvPr>
        </p:nvSpPr>
        <p:spPr>
          <a:xfrm>
            <a:off x="609600" y="6515176"/>
            <a:ext cx="1625600" cy="365125"/>
          </a:xfrm>
        </p:spPr>
        <p:txBody>
          <a:bodyPr/>
          <a:lstStyle/>
          <a:p>
            <a:pPr>
              <a:spcAft>
                <a:spcPts val="600"/>
              </a:spcAft>
            </a:pPr>
            <a:fld id="{728588A4-9B0C-194A-805D-3971ABA09235}" type="datetime1">
              <a:rPr lang="da-DK" noProof="1" dirty="0" smtClean="0"/>
              <a:pPr>
                <a:spcAft>
                  <a:spcPts val="600"/>
                </a:spcAft>
              </a:pPr>
              <a:t>08-10-2025</a:t>
            </a:fld>
            <a:endParaRPr lang="da-DK" noProof="1"/>
          </a:p>
        </p:txBody>
      </p:sp>
      <p:sp>
        <p:nvSpPr>
          <p:cNvPr id="12" name="Footer Placeholder 3">
            <a:extLst>
              <a:ext uri="{FF2B5EF4-FFF2-40B4-BE49-F238E27FC236}">
                <a16:creationId xmlns:a16="http://schemas.microsoft.com/office/drawing/2014/main" id="{69909D30-1634-C3FE-D65D-9CCD7AFA0DE8}"/>
              </a:ext>
            </a:extLst>
          </p:cNvPr>
          <p:cNvSpPr>
            <a:spLocks noGrp="1"/>
          </p:cNvSpPr>
          <p:nvPr>
            <p:ph type="ftr" sz="quarter" idx="15"/>
          </p:nvPr>
        </p:nvSpPr>
        <p:spPr>
          <a:xfrm>
            <a:off x="4165600" y="6520261"/>
            <a:ext cx="3860800" cy="365125"/>
          </a:xfrm>
        </p:spPr>
        <p:txBody>
          <a:bodyPr/>
          <a:lstStyle/>
          <a:p>
            <a:endParaRPr lang="da-DK" noProof="1"/>
          </a:p>
        </p:txBody>
      </p:sp>
      <p:sp>
        <p:nvSpPr>
          <p:cNvPr id="13" name="Slide Number Placeholder 4">
            <a:extLst>
              <a:ext uri="{FF2B5EF4-FFF2-40B4-BE49-F238E27FC236}">
                <a16:creationId xmlns:a16="http://schemas.microsoft.com/office/drawing/2014/main" id="{5A9BC391-CFC6-10AF-5AB1-F9DD4904F6AD}"/>
              </a:ext>
            </a:extLst>
          </p:cNvPr>
          <p:cNvSpPr>
            <a:spLocks noGrp="1"/>
          </p:cNvSpPr>
          <p:nvPr>
            <p:ph type="sldNum" sz="quarter" idx="16"/>
          </p:nvPr>
        </p:nvSpPr>
        <p:spPr>
          <a:xfrm>
            <a:off x="11053027" y="6507943"/>
            <a:ext cx="602730" cy="189796"/>
          </a:xfrm>
        </p:spPr>
        <p:txBody>
          <a:bodyPr/>
          <a:lstStyle/>
          <a:p>
            <a:pPr>
              <a:spcAft>
                <a:spcPts val="600"/>
              </a:spcAft>
            </a:pPr>
            <a:r>
              <a:rPr lang="da-DK" noProof="1"/>
              <a:t>Side </a:t>
            </a:r>
            <a:fld id="{B31F58FA-AA52-8C4C-80EE-5138FFA45F49}" type="slidenum">
              <a:rPr lang="da-DK" noProof="1" dirty="0" smtClean="0"/>
              <a:pPr>
                <a:spcAft>
                  <a:spcPts val="600"/>
                </a:spcAft>
              </a:pPr>
              <a:t>28</a:t>
            </a:fld>
            <a:endParaRPr lang="da-DK" noProof="1"/>
          </a:p>
        </p:txBody>
      </p:sp>
      <p:sp>
        <p:nvSpPr>
          <p:cNvPr id="5" name="Content Placeholder 4">
            <a:extLst>
              <a:ext uri="{FF2B5EF4-FFF2-40B4-BE49-F238E27FC236}">
                <a16:creationId xmlns:a16="http://schemas.microsoft.com/office/drawing/2014/main" id="{E6D073E6-5418-504D-8F44-91835CDA939B}"/>
              </a:ext>
            </a:extLst>
          </p:cNvPr>
          <p:cNvSpPr>
            <a:spLocks/>
          </p:cNvSpPr>
          <p:nvPr/>
        </p:nvSpPr>
        <p:spPr>
          <a:xfrm>
            <a:off x="1673118" y="1813343"/>
            <a:ext cx="8848531" cy="2759162"/>
          </a:xfrm>
          <a:prstGeom prst="rect">
            <a:avLst/>
          </a:prstGeom>
        </p:spPr>
        <p:txBody>
          <a:bodyPr vert="horz" lIns="0" tIns="0" rIns="0" bIns="0" rtlCol="0" anchor="t">
            <a:normAutofit/>
          </a:bodyPr>
          <a:lstStyle/>
          <a:p>
            <a:pPr defTabSz="333756">
              <a:spcAft>
                <a:spcPts val="600"/>
              </a:spcAft>
              <a:buSzPct val="200000"/>
              <a:buFont typeface="Courier New" panose="02070309020205020404" pitchFamily="49" charset="0"/>
              <a:buChar char="o"/>
            </a:pPr>
            <a:r>
              <a:rPr lang="da-DK" sz="2000" kern="1200" noProof="1">
                <a:latin typeface="+mn-lt"/>
                <a:ea typeface="+mn-ea"/>
                <a:cs typeface="+mn-cs"/>
              </a:rPr>
              <a:t>Are our products in scope?</a:t>
            </a:r>
            <a:endParaRPr lang="da-DK" sz="2000" kern="1200" noProof="1">
              <a:latin typeface="+mn-lt"/>
              <a:cs typeface="Arial"/>
            </a:endParaRPr>
          </a:p>
          <a:p>
            <a:pPr defTabSz="333756">
              <a:spcAft>
                <a:spcPts val="600"/>
              </a:spcAft>
              <a:buSzPct val="200000"/>
              <a:buFont typeface="Courier New" panose="02070309020205020404" pitchFamily="49" charset="0"/>
              <a:buChar char="o"/>
            </a:pPr>
            <a:r>
              <a:rPr lang="da-DK" sz="2000" kern="1200" noProof="1">
                <a:latin typeface="+mn-lt"/>
                <a:ea typeface="+mn-ea"/>
                <a:cs typeface="+mn-cs"/>
              </a:rPr>
              <a:t>Which parts applies to us?</a:t>
            </a:r>
            <a:endParaRPr lang="da-DK" sz="2000" kern="1200" noProof="1">
              <a:latin typeface="+mn-lt"/>
              <a:cs typeface="Arial"/>
            </a:endParaRPr>
          </a:p>
          <a:p>
            <a:pPr defTabSz="333756">
              <a:spcAft>
                <a:spcPts val="600"/>
              </a:spcAft>
              <a:buSzPct val="200000"/>
              <a:buFont typeface="Courier New" panose="02070309020205020404" pitchFamily="49" charset="0"/>
              <a:buChar char="o"/>
            </a:pPr>
            <a:endParaRPr lang="da-DK" sz="1460" kern="1200" noProof="1">
              <a:solidFill>
                <a:schemeClr val="tx1"/>
              </a:solidFill>
              <a:latin typeface="+mn-lt"/>
              <a:ea typeface="+mn-ea"/>
              <a:cs typeface="+mn-cs"/>
            </a:endParaRPr>
          </a:p>
          <a:p>
            <a:pPr defTabSz="333756">
              <a:spcAft>
                <a:spcPts val="600"/>
              </a:spcAft>
              <a:buSzPct val="200000"/>
              <a:buFont typeface="Courier New" panose="02070309020205020404" pitchFamily="49" charset="0"/>
              <a:buChar char="o"/>
            </a:pPr>
            <a:endParaRPr lang="da-DK" sz="1460" kern="1200" noProof="1">
              <a:solidFill>
                <a:schemeClr val="tx1"/>
              </a:solidFill>
              <a:latin typeface="+mn-lt"/>
              <a:ea typeface="+mn-ea"/>
              <a:cs typeface="+mn-cs"/>
            </a:endParaRPr>
          </a:p>
          <a:p>
            <a:pPr defTabSz="333756">
              <a:spcAft>
                <a:spcPts val="600"/>
              </a:spcAft>
              <a:buSzPct val="200000"/>
              <a:buFont typeface="Courier New" panose="02070309020205020404" pitchFamily="49" charset="0"/>
              <a:buChar char="o"/>
            </a:pPr>
            <a:endParaRPr lang="da-DK" sz="1460" kern="1200" noProof="1">
              <a:solidFill>
                <a:schemeClr val="tx1"/>
              </a:solidFill>
              <a:latin typeface="+mn-lt"/>
              <a:ea typeface="+mn-ea"/>
              <a:cs typeface="+mn-cs"/>
            </a:endParaRPr>
          </a:p>
          <a:p>
            <a:pPr defTabSz="333756">
              <a:spcAft>
                <a:spcPts val="600"/>
              </a:spcAft>
              <a:buSzPct val="200000"/>
              <a:buFont typeface="Courier New" panose="02070309020205020404" pitchFamily="49" charset="0"/>
              <a:buChar char="o"/>
            </a:pPr>
            <a:endParaRPr lang="da-DK" sz="1460" kern="1200" noProof="1">
              <a:solidFill>
                <a:schemeClr val="tx1"/>
              </a:solidFill>
              <a:latin typeface="+mn-lt"/>
              <a:ea typeface="+mn-ea"/>
              <a:cs typeface="+mn-cs"/>
            </a:endParaRPr>
          </a:p>
          <a:p>
            <a:pPr>
              <a:spcAft>
                <a:spcPts val="600"/>
              </a:spcAft>
              <a:buSzPct val="200000"/>
              <a:buFont typeface="Courier New" panose="02070309020205020404" pitchFamily="49" charset="0"/>
              <a:buChar char="o"/>
            </a:pPr>
            <a:endParaRPr lang="da-DK" sz="2000" noProof="1"/>
          </a:p>
        </p:txBody>
      </p:sp>
      <p:pic>
        <p:nvPicPr>
          <p:cNvPr id="8" name="Picture 7">
            <a:extLst>
              <a:ext uri="{FF2B5EF4-FFF2-40B4-BE49-F238E27FC236}">
                <a16:creationId xmlns:a16="http://schemas.microsoft.com/office/drawing/2014/main" id="{0FAD4B7A-FA46-A377-5287-215BBA2FA8C9}"/>
              </a:ext>
            </a:extLst>
          </p:cNvPr>
          <p:cNvPicPr>
            <a:picLocks noChangeAspect="1"/>
          </p:cNvPicPr>
          <p:nvPr/>
        </p:nvPicPr>
        <p:blipFill>
          <a:blip r:embed="rId3"/>
          <a:stretch>
            <a:fillRect/>
          </a:stretch>
        </p:blipFill>
        <p:spPr>
          <a:xfrm>
            <a:off x="6476464" y="1620000"/>
            <a:ext cx="4231254" cy="4762597"/>
          </a:xfrm>
          <a:prstGeom prst="rect">
            <a:avLst/>
          </a:prstGeom>
        </p:spPr>
      </p:pic>
      <p:sp>
        <p:nvSpPr>
          <p:cNvPr id="9" name="Content Placeholder 4">
            <a:extLst>
              <a:ext uri="{FF2B5EF4-FFF2-40B4-BE49-F238E27FC236}">
                <a16:creationId xmlns:a16="http://schemas.microsoft.com/office/drawing/2014/main" id="{A24FF8B5-2842-88D3-2AF5-90C3F65A0377}"/>
              </a:ext>
            </a:extLst>
          </p:cNvPr>
          <p:cNvSpPr txBox="1">
            <a:spLocks/>
          </p:cNvSpPr>
          <p:nvPr/>
        </p:nvSpPr>
        <p:spPr>
          <a:xfrm>
            <a:off x="782437" y="5220775"/>
            <a:ext cx="5705189" cy="128251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vert="horz" lIns="0" tIns="0" rIns="0" bIns="0" rtlCol="0" anchor="t">
            <a:normAutofit/>
          </a:bodyPr>
          <a:lstStyle>
            <a:lvl1pPr marL="609600" marR="0" indent="-609600" algn="l" defTabSz="2438338" rtl="0" latinLnBrk="0">
              <a:lnSpc>
                <a:spcPct val="90000"/>
              </a:lnSpc>
              <a:spcBef>
                <a:spcPts val="4500"/>
              </a:spcBef>
              <a:spcAft>
                <a:spcPts val="0"/>
              </a:spcAft>
              <a:buClr>
                <a:srgbClr val="EB1034"/>
              </a:buClr>
              <a:buSzPct val="116000"/>
              <a:buFontTx/>
              <a:buChar char="๏"/>
              <a:tabLst/>
              <a:defRPr sz="4200" b="0" i="0" u="none" strike="noStrike" cap="none" spc="0" baseline="0">
                <a:solidFill>
                  <a:srgbClr val="0A1B30"/>
                </a:solidFill>
                <a:uFillTx/>
                <a:latin typeface="IBM Plex Mono"/>
                <a:ea typeface="IBM Plex Mono"/>
                <a:cs typeface="IBM Plex Mono"/>
                <a:sym typeface="IBM Plex Mono"/>
              </a:defRPr>
            </a:lvl1pPr>
            <a:lvl2pPr marL="1092200" marR="0" indent="-482600" algn="l" defTabSz="2438338" rtl="0" latinLnBrk="0">
              <a:lnSpc>
                <a:spcPct val="90000"/>
              </a:lnSpc>
              <a:spcBef>
                <a:spcPts val="4500"/>
              </a:spcBef>
              <a:spcAft>
                <a:spcPts val="0"/>
              </a:spcAft>
              <a:buClr>
                <a:srgbClr val="EB1034"/>
              </a:buClr>
              <a:buSzPct val="100000"/>
              <a:buFontTx/>
              <a:buChar char="๏"/>
              <a:tabLst/>
              <a:defRPr sz="3800" b="0" i="0" u="none" strike="noStrike" cap="none" spc="0" baseline="0">
                <a:solidFill>
                  <a:srgbClr val="0A1B30"/>
                </a:solidFill>
                <a:uFillTx/>
                <a:latin typeface="IBM Plex Mono"/>
                <a:ea typeface="IBM Plex Mono"/>
                <a:cs typeface="IBM Plex Mono"/>
                <a:sym typeface="IBM Plex Mono"/>
              </a:defRPr>
            </a:lvl2pPr>
            <a:lvl3pPr marL="1600200" marR="0" indent="-381000" algn="l" defTabSz="2438338" rtl="0" latinLnBrk="0">
              <a:lnSpc>
                <a:spcPct val="90000"/>
              </a:lnSpc>
              <a:spcBef>
                <a:spcPts val="4500"/>
              </a:spcBef>
              <a:spcAft>
                <a:spcPts val="0"/>
              </a:spcAft>
              <a:buClr>
                <a:srgbClr val="EB1034"/>
              </a:buClr>
              <a:buSzPct val="90000"/>
              <a:buFontTx/>
              <a:buChar char="๏"/>
              <a:tabLst/>
              <a:defRPr sz="3000" b="0" i="0" u="none" strike="noStrike" cap="none" spc="0" baseline="0">
                <a:solidFill>
                  <a:srgbClr val="0A1B30"/>
                </a:solidFill>
                <a:uFillTx/>
                <a:latin typeface="IBM Plex Mono"/>
                <a:ea typeface="IBM Plex Mono"/>
                <a:cs typeface="IBM Plex Mono"/>
                <a:sym typeface="IBM Plex Mono"/>
              </a:defRPr>
            </a:lvl3pPr>
            <a:lvl4pPr marL="2209800" marR="0" indent="-381000" algn="l" defTabSz="2438338" rtl="0" latinLnBrk="0">
              <a:lnSpc>
                <a:spcPct val="90000"/>
              </a:lnSpc>
              <a:spcBef>
                <a:spcPts val="4500"/>
              </a:spcBef>
              <a:spcAft>
                <a:spcPts val="0"/>
              </a:spcAft>
              <a:buClr>
                <a:srgbClr val="EB1034"/>
              </a:buClr>
              <a:buSzPct val="90000"/>
              <a:buFontTx/>
              <a:buChar char="๏"/>
              <a:tabLst/>
              <a:defRPr sz="3000" b="0" i="0" u="none" strike="noStrike" cap="none" spc="0" baseline="0">
                <a:solidFill>
                  <a:srgbClr val="0A1B30"/>
                </a:solidFill>
                <a:uFillTx/>
                <a:latin typeface="IBM Plex Mono"/>
                <a:ea typeface="IBM Plex Mono"/>
                <a:cs typeface="IBM Plex Mono"/>
                <a:sym typeface="IBM Plex Mono"/>
              </a:defRPr>
            </a:lvl4pPr>
            <a:lvl5pPr marL="2819400" marR="0" indent="-381000" algn="l" defTabSz="2438338" rtl="0" latinLnBrk="0">
              <a:lnSpc>
                <a:spcPct val="90000"/>
              </a:lnSpc>
              <a:spcBef>
                <a:spcPts val="4500"/>
              </a:spcBef>
              <a:spcAft>
                <a:spcPts val="0"/>
              </a:spcAft>
              <a:buClr>
                <a:srgbClr val="EB1034"/>
              </a:buClr>
              <a:buSzPct val="90000"/>
              <a:buFontTx/>
              <a:buChar char="๏"/>
              <a:tabLst/>
              <a:defRPr sz="3000" b="0" i="0" u="none" strike="noStrike" cap="none" spc="0" baseline="0">
                <a:solidFill>
                  <a:srgbClr val="0A1B30"/>
                </a:solidFill>
                <a:uFillTx/>
                <a:latin typeface="IBM Plex Mono"/>
                <a:ea typeface="IBM Plex Mono"/>
                <a:cs typeface="IBM Plex Mono"/>
                <a:sym typeface="IBM Plex Mono"/>
              </a:defRPr>
            </a:lvl5pPr>
            <a:lvl6pPr marL="3581400" marR="0" indent="-533400" algn="l" defTabSz="2438338" rtl="0" latinLnBrk="0">
              <a:lnSpc>
                <a:spcPct val="90000"/>
              </a:lnSpc>
              <a:spcBef>
                <a:spcPts val="4500"/>
              </a:spcBef>
              <a:spcAft>
                <a:spcPts val="0"/>
              </a:spcAft>
              <a:buClr>
                <a:srgbClr val="EB1034"/>
              </a:buClr>
              <a:buSzPct val="40000"/>
              <a:buFontTx/>
              <a:buBlip>
                <a:blip r:embed="rId4"/>
              </a:buBlip>
              <a:tabLst/>
              <a:defRPr sz="4200" b="0" i="0" u="none" strike="noStrike" cap="none" spc="0" baseline="0">
                <a:solidFill>
                  <a:srgbClr val="0A1B30"/>
                </a:solidFill>
                <a:uFillTx/>
                <a:latin typeface="IBM Plex Mono"/>
                <a:ea typeface="IBM Plex Mono"/>
                <a:cs typeface="IBM Plex Mono"/>
                <a:sym typeface="IBM Plex Mono"/>
              </a:defRPr>
            </a:lvl6pPr>
            <a:lvl7pPr marL="4191000" marR="0" indent="-533400" algn="l" defTabSz="2438338" rtl="0" latinLnBrk="0">
              <a:lnSpc>
                <a:spcPct val="90000"/>
              </a:lnSpc>
              <a:spcBef>
                <a:spcPts val="4500"/>
              </a:spcBef>
              <a:spcAft>
                <a:spcPts val="0"/>
              </a:spcAft>
              <a:buClr>
                <a:srgbClr val="EB1034"/>
              </a:buClr>
              <a:buSzPct val="40000"/>
              <a:buFontTx/>
              <a:buBlip>
                <a:blip r:embed="rId4"/>
              </a:buBlip>
              <a:tabLst/>
              <a:defRPr sz="4200" b="0" i="0" u="none" strike="noStrike" cap="none" spc="0" baseline="0">
                <a:solidFill>
                  <a:srgbClr val="0A1B30"/>
                </a:solidFill>
                <a:uFillTx/>
                <a:latin typeface="IBM Plex Mono"/>
                <a:ea typeface="IBM Plex Mono"/>
                <a:cs typeface="IBM Plex Mono"/>
                <a:sym typeface="IBM Plex Mono"/>
              </a:defRPr>
            </a:lvl7pPr>
            <a:lvl8pPr marL="4800600" marR="0" indent="-533400" algn="l" defTabSz="2438338" rtl="0" latinLnBrk="0">
              <a:lnSpc>
                <a:spcPct val="90000"/>
              </a:lnSpc>
              <a:spcBef>
                <a:spcPts val="4500"/>
              </a:spcBef>
              <a:spcAft>
                <a:spcPts val="0"/>
              </a:spcAft>
              <a:buClr>
                <a:srgbClr val="EB1034"/>
              </a:buClr>
              <a:buSzPct val="40000"/>
              <a:buFontTx/>
              <a:buBlip>
                <a:blip r:embed="rId4"/>
              </a:buBlip>
              <a:tabLst/>
              <a:defRPr sz="4200" b="0" i="0" u="none" strike="noStrike" cap="none" spc="0" baseline="0">
                <a:solidFill>
                  <a:srgbClr val="0A1B30"/>
                </a:solidFill>
                <a:uFillTx/>
                <a:latin typeface="IBM Plex Mono"/>
                <a:ea typeface="IBM Plex Mono"/>
                <a:cs typeface="IBM Plex Mono"/>
                <a:sym typeface="IBM Plex Mono"/>
              </a:defRPr>
            </a:lvl8pPr>
            <a:lvl9pPr marL="5410200" marR="0" indent="-533400" algn="l" defTabSz="2438338" rtl="0" latinLnBrk="0">
              <a:lnSpc>
                <a:spcPct val="90000"/>
              </a:lnSpc>
              <a:spcBef>
                <a:spcPts val="4500"/>
              </a:spcBef>
              <a:spcAft>
                <a:spcPts val="0"/>
              </a:spcAft>
              <a:buClr>
                <a:srgbClr val="EB1034"/>
              </a:buClr>
              <a:buSzPct val="40000"/>
              <a:buFontTx/>
              <a:buBlip>
                <a:blip r:embed="rId4"/>
              </a:buBlip>
              <a:tabLst/>
              <a:defRPr sz="4200" b="0" i="0" u="none" strike="noStrike" cap="none" spc="0" baseline="0">
                <a:solidFill>
                  <a:srgbClr val="0A1B30"/>
                </a:solidFill>
                <a:uFillTx/>
                <a:latin typeface="IBM Plex Mono"/>
                <a:ea typeface="IBM Plex Mono"/>
                <a:cs typeface="IBM Plex Mono"/>
                <a:sym typeface="IBM Plex Mono"/>
              </a:defRPr>
            </a:lvl9pPr>
          </a:lstStyle>
          <a:p>
            <a:pPr marL="445008" indent="-445008" defTabSz="1779987">
              <a:spcBef>
                <a:spcPts val="3285"/>
              </a:spcBef>
              <a:buSzPct val="200000"/>
              <a:buFont typeface="Courier New" panose="02070309020205020404" pitchFamily="49" charset="0"/>
              <a:buChar char="o"/>
            </a:pPr>
            <a:endParaRPr lang="da-DK" sz="1460" b="0" i="0" u="none" strike="noStrike" kern="1200" cap="none" spc="0" baseline="0" noProof="1">
              <a:solidFill>
                <a:srgbClr val="0A1B30"/>
              </a:solidFill>
              <a:uFillTx/>
              <a:latin typeface="IBM Plex Mono"/>
              <a:ea typeface="IBM Plex Mono"/>
              <a:cs typeface="IBM Plex Mono"/>
              <a:sym typeface="IBM Plex Mono"/>
            </a:endParaRPr>
          </a:p>
          <a:p>
            <a:pPr marL="445008" indent="-445008" defTabSz="1779987">
              <a:spcBef>
                <a:spcPts val="3285"/>
              </a:spcBef>
              <a:buSzPct val="200000"/>
              <a:buFont typeface="Courier New" panose="02070309020205020404" pitchFamily="49" charset="0"/>
              <a:buChar char="o"/>
            </a:pPr>
            <a:r>
              <a:rPr lang="da-DK" sz="876" b="0" i="0" u="none" strike="noStrike" kern="1200" cap="none" spc="0" baseline="0" noProof="1">
                <a:solidFill>
                  <a:srgbClr val="0A1B30"/>
                </a:solidFill>
                <a:uFillTx/>
                <a:latin typeface="IBM Plex Mono"/>
                <a:ea typeface="IBM Plex Mono"/>
                <a:cs typeface="IBM Plex Mono"/>
                <a:sym typeface="IBM Plex Mono"/>
              </a:rPr>
              <a:t>https://orgalim.eu/position-papers/internal-market-common-understanding-term-internet-connected-radio-equipment</a:t>
            </a:r>
            <a:endParaRPr lang="da-DK" sz="1200" noProof="1"/>
          </a:p>
        </p:txBody>
      </p:sp>
    </p:spTree>
    <p:extLst>
      <p:ext uri="{BB962C8B-B14F-4D97-AF65-F5344CB8AC3E}">
        <p14:creationId xmlns:p14="http://schemas.microsoft.com/office/powerpoint/2010/main" val="35453568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EB0C6-C9C8-4840-A26B-491CBDD280F5}"/>
            </a:ext>
          </a:extLst>
        </p:cNvPr>
        <p:cNvGrpSpPr/>
        <p:nvPr/>
      </p:nvGrpSpPr>
      <p:grpSpPr>
        <a:xfrm>
          <a:off x="0" y="0"/>
          <a:ext cx="0" cy="0"/>
          <a:chOff x="0" y="0"/>
          <a:chExt cx="0" cy="0"/>
        </a:xfrm>
      </p:grpSpPr>
      <p:sp>
        <p:nvSpPr>
          <p:cNvPr id="14" name="Pladsholder til indhold 13">
            <a:extLst>
              <a:ext uri="{FF2B5EF4-FFF2-40B4-BE49-F238E27FC236}">
                <a16:creationId xmlns:a16="http://schemas.microsoft.com/office/drawing/2014/main" id="{33C02E59-0AA3-8318-4868-696B1F55C024}"/>
              </a:ext>
            </a:extLst>
          </p:cNvPr>
          <p:cNvSpPr>
            <a:spLocks noGrp="1"/>
          </p:cNvSpPr>
          <p:nvPr>
            <p:ph idx="1"/>
          </p:nvPr>
        </p:nvSpPr>
        <p:spPr>
          <a:xfrm>
            <a:off x="900000" y="1620000"/>
            <a:ext cx="6059065" cy="4320000"/>
          </a:xfrm>
        </p:spPr>
        <p:txBody>
          <a:bodyPr/>
          <a:lstStyle/>
          <a:p>
            <a:endParaRPr lang="da-DK" noProof="1">
              <a:solidFill>
                <a:srgbClr val="343434"/>
              </a:solidFill>
            </a:endParaRPr>
          </a:p>
          <a:p>
            <a:r>
              <a:rPr lang="da-DK" noProof="1">
                <a:solidFill>
                  <a:srgbClr val="343434"/>
                </a:solidFill>
              </a:rPr>
              <a:t>CEN/CLC hEN 18031-x standards are cited</a:t>
            </a:r>
          </a:p>
          <a:p>
            <a:r>
              <a:rPr lang="da-DK" noProof="1"/>
              <a:t>Alternative to hEN 18031-x self assessment is Notified Body</a:t>
            </a:r>
            <a:endParaRPr lang="da-DK" noProof="1">
              <a:solidFill>
                <a:srgbClr val="343434"/>
              </a:solidFill>
            </a:endParaRPr>
          </a:p>
          <a:p>
            <a:endParaRPr lang="da-DK" noProof="1">
              <a:solidFill>
                <a:srgbClr val="343434"/>
              </a:solidFill>
            </a:endParaRPr>
          </a:p>
          <a:p>
            <a:endParaRPr lang="da-DK" noProof="1">
              <a:solidFill>
                <a:srgbClr val="343434"/>
              </a:solidFill>
            </a:endParaRPr>
          </a:p>
          <a:p>
            <a:endParaRPr lang="da-DK" noProof="1"/>
          </a:p>
          <a:p>
            <a:endParaRPr lang="da-DK" noProof="1"/>
          </a:p>
        </p:txBody>
      </p:sp>
      <p:sp>
        <p:nvSpPr>
          <p:cNvPr id="13" name="Titel 12">
            <a:extLst>
              <a:ext uri="{FF2B5EF4-FFF2-40B4-BE49-F238E27FC236}">
                <a16:creationId xmlns:a16="http://schemas.microsoft.com/office/drawing/2014/main" id="{0E6CBE0E-4019-8A78-9E2B-30DBC6764409}"/>
              </a:ext>
            </a:extLst>
          </p:cNvPr>
          <p:cNvSpPr>
            <a:spLocks noGrp="1"/>
          </p:cNvSpPr>
          <p:nvPr>
            <p:ph type="title"/>
          </p:nvPr>
        </p:nvSpPr>
        <p:spPr>
          <a:xfrm>
            <a:off x="900000" y="540000"/>
            <a:ext cx="10440000" cy="553998"/>
          </a:xfrm>
        </p:spPr>
        <p:txBody>
          <a:bodyPr/>
          <a:lstStyle/>
          <a:p>
            <a:r>
              <a:rPr lang="da-DK" noProof="1"/>
              <a:t>Radio Equipment Directive Delegated Act</a:t>
            </a:r>
          </a:p>
        </p:txBody>
      </p:sp>
      <p:sp>
        <p:nvSpPr>
          <p:cNvPr id="7" name="Pladsholder til dato 6">
            <a:extLst>
              <a:ext uri="{FF2B5EF4-FFF2-40B4-BE49-F238E27FC236}">
                <a16:creationId xmlns:a16="http://schemas.microsoft.com/office/drawing/2014/main" id="{CBE6F001-ED63-CDA6-7F7F-02F33091C41A}"/>
              </a:ext>
            </a:extLst>
          </p:cNvPr>
          <p:cNvSpPr>
            <a:spLocks noGrp="1"/>
          </p:cNvSpPr>
          <p:nvPr>
            <p:ph type="dt" sz="half" idx="10"/>
          </p:nvPr>
        </p:nvSpPr>
        <p:spPr/>
        <p:txBody>
          <a:bodyPr/>
          <a:lstStyle/>
          <a:p>
            <a:fld id="{199DC94F-1C4D-2A44-880A-C5B255738802}" type="datetime1">
              <a:rPr lang="da-DK" noProof="1" dirty="0" smtClean="0"/>
              <a:t>08-10-2025</a:t>
            </a:fld>
            <a:endParaRPr lang="da-DK" noProof="1"/>
          </a:p>
        </p:txBody>
      </p:sp>
      <p:sp>
        <p:nvSpPr>
          <p:cNvPr id="10" name="Pladsholder til sidefod 9">
            <a:extLst>
              <a:ext uri="{FF2B5EF4-FFF2-40B4-BE49-F238E27FC236}">
                <a16:creationId xmlns:a16="http://schemas.microsoft.com/office/drawing/2014/main" id="{9B0A1862-0C8E-AA0E-ED07-E874585ED5F1}"/>
              </a:ext>
            </a:extLst>
          </p:cNvPr>
          <p:cNvSpPr>
            <a:spLocks noGrp="1"/>
          </p:cNvSpPr>
          <p:nvPr>
            <p:ph type="ftr" sz="quarter" idx="11"/>
          </p:nvPr>
        </p:nvSpPr>
        <p:spPr/>
        <p:txBody>
          <a:bodyPr/>
          <a:lstStyle/>
          <a:p>
            <a:r>
              <a:rPr lang="da-DK" noProof="1"/>
              <a:t>(c) Alexandra Instituttet</a:t>
            </a:r>
          </a:p>
        </p:txBody>
      </p:sp>
      <p:sp>
        <p:nvSpPr>
          <p:cNvPr id="11" name="Pladsholder til slidenummer 10">
            <a:extLst>
              <a:ext uri="{FF2B5EF4-FFF2-40B4-BE49-F238E27FC236}">
                <a16:creationId xmlns:a16="http://schemas.microsoft.com/office/drawing/2014/main" id="{A5BF363F-B742-8C93-1FA2-9D3BA4EE8D9B}"/>
              </a:ext>
            </a:extLst>
          </p:cNvPr>
          <p:cNvSpPr>
            <a:spLocks noGrp="1"/>
          </p:cNvSpPr>
          <p:nvPr>
            <p:ph type="sldNum" sz="quarter" idx="12"/>
          </p:nvPr>
        </p:nvSpPr>
        <p:spPr/>
        <p:txBody>
          <a:bodyPr/>
          <a:lstStyle/>
          <a:p>
            <a:fld id="{06AC9228-041E-BE4C-A177-9A7A550E9A48}" type="slidenum">
              <a:rPr lang="da-DK" noProof="1" dirty="0" smtClean="0"/>
              <a:pPr/>
              <a:t>29</a:t>
            </a:fld>
            <a:endParaRPr lang="da-DK" noProof="1"/>
          </a:p>
        </p:txBody>
      </p:sp>
      <p:pic>
        <p:nvPicPr>
          <p:cNvPr id="9" name="Picture 8" descr="Illuminated server room panel">
            <a:extLst>
              <a:ext uri="{FF2B5EF4-FFF2-40B4-BE49-F238E27FC236}">
                <a16:creationId xmlns:a16="http://schemas.microsoft.com/office/drawing/2014/main" id="{D0B96605-09AF-279A-73AE-C1D5F9BC7317}"/>
              </a:ext>
            </a:extLst>
          </p:cNvPr>
          <p:cNvPicPr>
            <a:picLocks noChangeAspect="1"/>
          </p:cNvPicPr>
          <p:nvPr/>
        </p:nvPicPr>
        <p:blipFill>
          <a:blip r:embed="rId3"/>
          <a:srcRect l="2897" r="10232" b="-1"/>
          <a:stretch/>
        </p:blipFill>
        <p:spPr>
          <a:xfrm>
            <a:off x="7087440" y="2017722"/>
            <a:ext cx="5104560" cy="3922278"/>
          </a:xfrm>
          <a:prstGeom prst="rect">
            <a:avLst/>
          </a:prstGeom>
          <a:noFill/>
        </p:spPr>
      </p:pic>
    </p:spTree>
    <p:extLst>
      <p:ext uri="{BB962C8B-B14F-4D97-AF65-F5344CB8AC3E}">
        <p14:creationId xmlns:p14="http://schemas.microsoft.com/office/powerpoint/2010/main" val="349825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DE955-2591-9EDE-3FF4-2697F150620B}"/>
            </a:ext>
          </a:extLst>
        </p:cNvPr>
        <p:cNvGrpSpPr/>
        <p:nvPr/>
      </p:nvGrpSpPr>
      <p:grpSpPr>
        <a:xfrm>
          <a:off x="0" y="0"/>
          <a:ext cx="0" cy="0"/>
          <a:chOff x="0" y="0"/>
          <a:chExt cx="0" cy="0"/>
        </a:xfrm>
      </p:grpSpPr>
      <p:sp>
        <p:nvSpPr>
          <p:cNvPr id="14" name="Pladsholder til indhold 13">
            <a:extLst>
              <a:ext uri="{FF2B5EF4-FFF2-40B4-BE49-F238E27FC236}">
                <a16:creationId xmlns:a16="http://schemas.microsoft.com/office/drawing/2014/main" id="{4740131F-FFB5-CC9E-CE1C-D3D2E4CB4359}"/>
              </a:ext>
            </a:extLst>
          </p:cNvPr>
          <p:cNvSpPr>
            <a:spLocks noGrp="1"/>
          </p:cNvSpPr>
          <p:nvPr>
            <p:ph idx="1"/>
          </p:nvPr>
        </p:nvSpPr>
        <p:spPr>
          <a:xfrm>
            <a:off x="1128600" y="1661287"/>
            <a:ext cx="10886616" cy="4320000"/>
          </a:xfrm>
        </p:spPr>
        <p:txBody>
          <a:bodyPr/>
          <a:lstStyle/>
          <a:p>
            <a:endParaRPr lang="da-DK" sz="2000" noProof="1">
              <a:solidFill>
                <a:srgbClr val="343434"/>
              </a:solidFill>
            </a:endParaRPr>
          </a:p>
          <a:p>
            <a:r>
              <a:rPr lang="da-DK" sz="1400" noProof="1"/>
              <a:t>IT/CS H2: </a:t>
            </a:r>
            <a:r>
              <a:rPr lang="da-DK" sz="1400" dirty="0"/>
              <a:t>1. Lærlingen </a:t>
            </a:r>
            <a:r>
              <a:rPr lang="da-DK" sz="1400" u="sng" dirty="0"/>
              <a:t>har kendskab til formålet med </a:t>
            </a:r>
            <a:r>
              <a:rPr lang="da-DK" sz="1400" strike="sngStrike" dirty="0"/>
              <a:t>kan beskrive </a:t>
            </a:r>
            <a:r>
              <a:rPr lang="da-DK" sz="1400" u="sng" dirty="0"/>
              <a:t>gængse sikkerhedsstandarder </a:t>
            </a:r>
            <a:r>
              <a:rPr lang="da-DK" sz="1400" strike="sngStrike" dirty="0"/>
              <a:t>formålet med</a:t>
            </a:r>
            <a:r>
              <a:rPr lang="da-DK" sz="1400" u="sng" dirty="0"/>
              <a:t>(fx</a:t>
            </a:r>
            <a:r>
              <a:rPr lang="da-DK" sz="1400" dirty="0"/>
              <a:t> ISO 27001 og ISO 27002</a:t>
            </a:r>
            <a:r>
              <a:rPr lang="da-DK" sz="1400" u="sng" dirty="0"/>
              <a:t>)</a:t>
            </a:r>
            <a:r>
              <a:rPr lang="da-DK" sz="1400" dirty="0"/>
              <a:t> og har kendskab relevante organisationer som for eksempel Center for cybersikkerhed og Center for Internet security (CIS)</a:t>
            </a:r>
          </a:p>
          <a:p>
            <a:r>
              <a:rPr lang="da-DK" sz="1400" dirty="0"/>
              <a:t>IT/CS H2: 2. Lærlingen kan forklare begreberne compliance og regulering samt værdien af en beredskabsplan. </a:t>
            </a:r>
            <a:endParaRPr lang="da-DK" sz="1050" noProof="1"/>
          </a:p>
          <a:p>
            <a:r>
              <a:rPr lang="da-DK" sz="1400" dirty="0"/>
              <a:t>IT/CS H3: 2.  Lærlingen kan udarbejde en risikovurdering på en mellemstor virksomheds aktiver og processer og implementere </a:t>
            </a:r>
            <a:r>
              <a:rPr lang="da-DK" sz="1400" b="1" i="1" dirty="0"/>
              <a:t>en CIS kontrol og mitigerings tiltag.</a:t>
            </a:r>
          </a:p>
          <a:p>
            <a:r>
              <a:rPr lang="da-DK" sz="1400" b="1" i="1" noProof="1">
                <a:solidFill>
                  <a:srgbClr val="343434"/>
                </a:solidFill>
              </a:rPr>
              <a:t>IT/CS H4: </a:t>
            </a:r>
            <a:r>
              <a:rPr lang="da-DK" sz="1400" dirty="0"/>
              <a:t>1. Lærlingen </a:t>
            </a:r>
            <a:r>
              <a:rPr lang="da-DK" sz="1400" b="1" i="1" dirty="0"/>
              <a:t>kan forstå GDPR og dets implikationer</a:t>
            </a:r>
            <a:r>
              <a:rPr lang="da-DK" sz="1400" dirty="0"/>
              <a:t> for informationssikkerhed samt etiske aspekter indenfor cybersikkerhed. </a:t>
            </a:r>
          </a:p>
          <a:p>
            <a:r>
              <a:rPr lang="da-DK" sz="1400" b="1" i="1" noProof="1">
                <a:solidFill>
                  <a:srgbClr val="343434"/>
                </a:solidFill>
              </a:rPr>
              <a:t>IT/CS H4: </a:t>
            </a:r>
            <a:r>
              <a:rPr lang="da-DK" sz="1400" dirty="0"/>
              <a:t>2. Lærlingen kan beskrive SOC 2 og </a:t>
            </a:r>
            <a:r>
              <a:rPr lang="da-DK" sz="1400" b="1" i="1" dirty="0"/>
              <a:t>relationerne til </a:t>
            </a:r>
            <a:r>
              <a:rPr lang="da-DK" sz="1400" b="1" i="1" u="sng" dirty="0"/>
              <a:t>gængse sikkerhedsstandarder (fx </a:t>
            </a:r>
            <a:r>
              <a:rPr lang="da-DK" sz="1400" b="1" i="1" dirty="0"/>
              <a:t>ISO 27001</a:t>
            </a:r>
            <a:r>
              <a:rPr lang="da-DK" sz="1400" b="1" i="1" u="sng" dirty="0"/>
              <a:t>)</a:t>
            </a:r>
            <a:r>
              <a:rPr lang="da-DK" sz="1400" b="1" i="1" dirty="0"/>
              <a:t>. </a:t>
            </a:r>
            <a:endParaRPr lang="da-DK" sz="1400" b="1" i="1" noProof="1">
              <a:solidFill>
                <a:srgbClr val="343434"/>
              </a:solidFill>
            </a:endParaRPr>
          </a:p>
          <a:p>
            <a:r>
              <a:rPr lang="da-DK" sz="1400" dirty="0"/>
              <a:t>IT/CS H4: 3. Lærlingen kan gennemføre en compliance Review herunder evaluere tredjeparts compliance og sikkerhed (underleverandører). </a:t>
            </a:r>
          </a:p>
          <a:p>
            <a:pPr fontAlgn="base"/>
            <a:r>
              <a:rPr lang="da-DK" sz="1400" dirty="0"/>
              <a:t>IT/CS H5: 2. Lærlingen kan anvende best practices fra standarder som OWASP og CVE for at forbedre sårbarhedshåndtering. </a:t>
            </a:r>
          </a:p>
          <a:p>
            <a:pPr fontAlgn="base"/>
            <a:r>
              <a:rPr lang="da-DK" sz="1400" dirty="0"/>
              <a:t> </a:t>
            </a:r>
          </a:p>
          <a:p>
            <a:endParaRPr lang="da-DK" dirty="0"/>
          </a:p>
          <a:p>
            <a:endParaRPr lang="da-DK" noProof="1">
              <a:solidFill>
                <a:srgbClr val="343434"/>
              </a:solidFill>
            </a:endParaRPr>
          </a:p>
          <a:p>
            <a:endParaRPr lang="da-DK" noProof="1"/>
          </a:p>
          <a:p>
            <a:endParaRPr lang="da-DK" noProof="1"/>
          </a:p>
        </p:txBody>
      </p:sp>
      <p:sp>
        <p:nvSpPr>
          <p:cNvPr id="13" name="Titel 12">
            <a:extLst>
              <a:ext uri="{FF2B5EF4-FFF2-40B4-BE49-F238E27FC236}">
                <a16:creationId xmlns:a16="http://schemas.microsoft.com/office/drawing/2014/main" id="{2ACE16B4-F001-CD31-CAE3-487796EDBBAB}"/>
              </a:ext>
            </a:extLst>
          </p:cNvPr>
          <p:cNvSpPr>
            <a:spLocks noGrp="1"/>
          </p:cNvSpPr>
          <p:nvPr>
            <p:ph type="title"/>
          </p:nvPr>
        </p:nvSpPr>
        <p:spPr>
          <a:xfrm>
            <a:off x="900000" y="540000"/>
            <a:ext cx="10440000" cy="553998"/>
          </a:xfrm>
        </p:spPr>
        <p:txBody>
          <a:bodyPr/>
          <a:lstStyle/>
          <a:p>
            <a:r>
              <a:rPr lang="da-DK" noProof="1"/>
              <a:t>Relation til målepinde:</a:t>
            </a:r>
          </a:p>
        </p:txBody>
      </p:sp>
      <p:sp>
        <p:nvSpPr>
          <p:cNvPr id="7" name="Pladsholder til dato 6">
            <a:extLst>
              <a:ext uri="{FF2B5EF4-FFF2-40B4-BE49-F238E27FC236}">
                <a16:creationId xmlns:a16="http://schemas.microsoft.com/office/drawing/2014/main" id="{12533E07-2E77-498E-E934-083641ABD881}"/>
              </a:ext>
            </a:extLst>
          </p:cNvPr>
          <p:cNvSpPr>
            <a:spLocks noGrp="1"/>
          </p:cNvSpPr>
          <p:nvPr>
            <p:ph type="dt" sz="half" idx="10"/>
          </p:nvPr>
        </p:nvSpPr>
        <p:spPr/>
        <p:txBody>
          <a:bodyPr/>
          <a:lstStyle/>
          <a:p>
            <a:fld id="{199DC94F-1C4D-2A44-880A-C5B255738802}" type="datetime1">
              <a:rPr lang="da-DK" noProof="1" dirty="0" smtClean="0"/>
              <a:t>09-10-2025</a:t>
            </a:fld>
            <a:endParaRPr lang="da-DK" noProof="1"/>
          </a:p>
        </p:txBody>
      </p:sp>
      <p:sp>
        <p:nvSpPr>
          <p:cNvPr id="10" name="Pladsholder til sidefod 9">
            <a:extLst>
              <a:ext uri="{FF2B5EF4-FFF2-40B4-BE49-F238E27FC236}">
                <a16:creationId xmlns:a16="http://schemas.microsoft.com/office/drawing/2014/main" id="{C0ACB191-176D-4390-2C61-D87AE16F96EC}"/>
              </a:ext>
            </a:extLst>
          </p:cNvPr>
          <p:cNvSpPr>
            <a:spLocks noGrp="1"/>
          </p:cNvSpPr>
          <p:nvPr>
            <p:ph type="ftr" sz="quarter" idx="11"/>
          </p:nvPr>
        </p:nvSpPr>
        <p:spPr/>
        <p:txBody>
          <a:bodyPr/>
          <a:lstStyle/>
          <a:p>
            <a:r>
              <a:rPr lang="da-DK" noProof="1"/>
              <a:t>(c) Alexandra Instituttet</a:t>
            </a:r>
          </a:p>
        </p:txBody>
      </p:sp>
      <p:sp>
        <p:nvSpPr>
          <p:cNvPr id="11" name="Pladsholder til slidenummer 10">
            <a:extLst>
              <a:ext uri="{FF2B5EF4-FFF2-40B4-BE49-F238E27FC236}">
                <a16:creationId xmlns:a16="http://schemas.microsoft.com/office/drawing/2014/main" id="{22AFDD82-BE2B-71F1-F234-1BFDE8F80BE5}"/>
              </a:ext>
            </a:extLst>
          </p:cNvPr>
          <p:cNvSpPr>
            <a:spLocks noGrp="1"/>
          </p:cNvSpPr>
          <p:nvPr>
            <p:ph type="sldNum" sz="quarter" idx="12"/>
          </p:nvPr>
        </p:nvSpPr>
        <p:spPr/>
        <p:txBody>
          <a:bodyPr/>
          <a:lstStyle/>
          <a:p>
            <a:fld id="{06AC9228-041E-BE4C-A177-9A7A550E9A48}" type="slidenum">
              <a:rPr lang="da-DK" noProof="1" dirty="0" smtClean="0"/>
              <a:pPr/>
              <a:t>3</a:t>
            </a:fld>
            <a:endParaRPr lang="da-DK" noProof="1"/>
          </a:p>
        </p:txBody>
      </p:sp>
    </p:spTree>
    <p:extLst>
      <p:ext uri="{BB962C8B-B14F-4D97-AF65-F5344CB8AC3E}">
        <p14:creationId xmlns:p14="http://schemas.microsoft.com/office/powerpoint/2010/main" val="3614709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01B03-7FDE-E229-51F0-739FCB06EC40}"/>
            </a:ext>
          </a:extLst>
        </p:cNvPr>
        <p:cNvGrpSpPr/>
        <p:nvPr/>
      </p:nvGrpSpPr>
      <p:grpSpPr>
        <a:xfrm>
          <a:off x="0" y="0"/>
          <a:ext cx="0" cy="0"/>
          <a:chOff x="0" y="0"/>
          <a:chExt cx="0" cy="0"/>
        </a:xfrm>
      </p:grpSpPr>
      <p:sp>
        <p:nvSpPr>
          <p:cNvPr id="13" name="Titel 12">
            <a:extLst>
              <a:ext uri="{FF2B5EF4-FFF2-40B4-BE49-F238E27FC236}">
                <a16:creationId xmlns:a16="http://schemas.microsoft.com/office/drawing/2014/main" id="{905B6543-17AC-A50C-235F-88A6AA9A2F35}"/>
              </a:ext>
            </a:extLst>
          </p:cNvPr>
          <p:cNvSpPr>
            <a:spLocks noGrp="1"/>
          </p:cNvSpPr>
          <p:nvPr>
            <p:ph type="title"/>
          </p:nvPr>
        </p:nvSpPr>
        <p:spPr>
          <a:xfrm>
            <a:off x="900000" y="540000"/>
            <a:ext cx="10440000" cy="553998"/>
          </a:xfrm>
        </p:spPr>
        <p:txBody>
          <a:bodyPr wrap="square" anchor="t">
            <a:normAutofit/>
          </a:bodyPr>
          <a:lstStyle/>
          <a:p>
            <a:r>
              <a:rPr lang="da-DK" noProof="1"/>
              <a:t>All radio (IoT) products now sold are cybersecure</a:t>
            </a:r>
          </a:p>
        </p:txBody>
      </p:sp>
      <p:pic>
        <p:nvPicPr>
          <p:cNvPr id="3" name="Picture 2" descr="Fireworks in the sky&#10;&#10;AI-generated content may be incorrect.">
            <a:extLst>
              <a:ext uri="{FF2B5EF4-FFF2-40B4-BE49-F238E27FC236}">
                <a16:creationId xmlns:a16="http://schemas.microsoft.com/office/drawing/2014/main" id="{24CFF5E9-B535-F5FF-0C9D-6F1DECCF5CB5}"/>
              </a:ext>
            </a:extLst>
          </p:cNvPr>
          <p:cNvPicPr>
            <a:picLocks noChangeAspect="1"/>
          </p:cNvPicPr>
          <p:nvPr/>
        </p:nvPicPr>
        <p:blipFill>
          <a:blip r:embed="rId3">
            <a:extLst>
              <a:ext uri="{837473B0-CC2E-450A-ABE3-18F120FF3D39}">
                <a1611:picAttrSrcUrl xmlns:a1611="http://schemas.microsoft.com/office/drawing/2016/11/main" r:id="rId4"/>
              </a:ext>
            </a:extLst>
          </a:blip>
          <a:srcRect b="1005"/>
          <a:stretch>
            <a:fillRect/>
          </a:stretch>
        </p:blipFill>
        <p:spPr>
          <a:xfrm>
            <a:off x="2539956" y="1490791"/>
            <a:ext cx="7488627" cy="4966992"/>
          </a:xfrm>
          <a:prstGeom prst="rect">
            <a:avLst/>
          </a:prstGeom>
          <a:noFill/>
        </p:spPr>
      </p:pic>
      <p:sp>
        <p:nvSpPr>
          <p:cNvPr id="7" name="Pladsholder til dato 6">
            <a:extLst>
              <a:ext uri="{FF2B5EF4-FFF2-40B4-BE49-F238E27FC236}">
                <a16:creationId xmlns:a16="http://schemas.microsoft.com/office/drawing/2014/main" id="{A0BB61CC-4B41-2311-4C67-9A9C38CD03B6}"/>
              </a:ext>
            </a:extLst>
          </p:cNvPr>
          <p:cNvSpPr>
            <a:spLocks noGrp="1"/>
          </p:cNvSpPr>
          <p:nvPr>
            <p:ph type="dt" sz="half" idx="11"/>
          </p:nvPr>
        </p:nvSpPr>
        <p:spPr>
          <a:xfrm>
            <a:off x="4651466" y="6557851"/>
            <a:ext cx="2889068" cy="182562"/>
          </a:xfrm>
        </p:spPr>
        <p:txBody>
          <a:bodyPr>
            <a:normAutofit/>
          </a:bodyPr>
          <a:lstStyle/>
          <a:p>
            <a:pPr>
              <a:lnSpc>
                <a:spcPct val="90000"/>
              </a:lnSpc>
              <a:spcAft>
                <a:spcPts val="600"/>
              </a:spcAft>
            </a:pPr>
            <a:fld id="{199DC94F-1C4D-2A44-880A-C5B255738802}" type="datetime1">
              <a:rPr lang="da-DK" sz="600" noProof="1" dirty="0" smtClean="0"/>
              <a:pPr>
                <a:lnSpc>
                  <a:spcPct val="90000"/>
                </a:lnSpc>
                <a:spcAft>
                  <a:spcPts val="600"/>
                </a:spcAft>
              </a:pPr>
              <a:t>08-10-2025</a:t>
            </a:fld>
            <a:endParaRPr lang="da-DK" sz="600" noProof="1"/>
          </a:p>
        </p:txBody>
      </p:sp>
      <p:sp>
        <p:nvSpPr>
          <p:cNvPr id="10" name="Pladsholder til sidefod 9">
            <a:extLst>
              <a:ext uri="{FF2B5EF4-FFF2-40B4-BE49-F238E27FC236}">
                <a16:creationId xmlns:a16="http://schemas.microsoft.com/office/drawing/2014/main" id="{2BB92D79-1953-26CD-8B4A-8CD3DD7E9E53}"/>
              </a:ext>
            </a:extLst>
          </p:cNvPr>
          <p:cNvSpPr>
            <a:spLocks noGrp="1"/>
          </p:cNvSpPr>
          <p:nvPr>
            <p:ph type="ftr" sz="quarter" idx="12"/>
          </p:nvPr>
        </p:nvSpPr>
        <p:spPr>
          <a:xfrm>
            <a:off x="302345" y="6557851"/>
            <a:ext cx="3138687" cy="182562"/>
          </a:xfrm>
        </p:spPr>
        <p:txBody>
          <a:bodyPr>
            <a:normAutofit/>
          </a:bodyPr>
          <a:lstStyle/>
          <a:p>
            <a:pPr>
              <a:lnSpc>
                <a:spcPct val="90000"/>
              </a:lnSpc>
              <a:spcAft>
                <a:spcPts val="600"/>
              </a:spcAft>
            </a:pPr>
            <a:r>
              <a:rPr lang="da-DK" sz="600" noProof="1"/>
              <a:t>(c) Alexandra Instituttet</a:t>
            </a:r>
          </a:p>
        </p:txBody>
      </p:sp>
      <p:sp>
        <p:nvSpPr>
          <p:cNvPr id="11" name="Pladsholder til slidenummer 10">
            <a:extLst>
              <a:ext uri="{FF2B5EF4-FFF2-40B4-BE49-F238E27FC236}">
                <a16:creationId xmlns:a16="http://schemas.microsoft.com/office/drawing/2014/main" id="{A0195579-F6C3-25A1-D263-70F41BBC4785}"/>
              </a:ext>
            </a:extLst>
          </p:cNvPr>
          <p:cNvSpPr>
            <a:spLocks noGrp="1"/>
          </p:cNvSpPr>
          <p:nvPr>
            <p:ph type="sldNum" sz="quarter" idx="13"/>
          </p:nvPr>
        </p:nvSpPr>
        <p:spPr>
          <a:xfrm>
            <a:off x="9945251" y="6567126"/>
            <a:ext cx="1944404" cy="215444"/>
          </a:xfrm>
        </p:spPr>
        <p:txBody>
          <a:bodyPr>
            <a:normAutofit/>
          </a:bodyPr>
          <a:lstStyle/>
          <a:p>
            <a:pPr>
              <a:spcAft>
                <a:spcPts val="600"/>
              </a:spcAft>
            </a:pPr>
            <a:fld id="{06AC9228-041E-BE4C-A177-9A7A550E9A48}" type="slidenum">
              <a:rPr lang="da-DK" noProof="1" dirty="0" smtClean="0"/>
              <a:pPr>
                <a:spcAft>
                  <a:spcPts val="600"/>
                </a:spcAft>
              </a:pPr>
              <a:t>30</a:t>
            </a:fld>
            <a:endParaRPr lang="da-DK" noProof="1"/>
          </a:p>
        </p:txBody>
      </p:sp>
    </p:spTree>
    <p:extLst>
      <p:ext uri="{BB962C8B-B14F-4D97-AF65-F5344CB8AC3E}">
        <p14:creationId xmlns:p14="http://schemas.microsoft.com/office/powerpoint/2010/main" val="512378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EC992-4625-E2C5-2AD4-26EB3D32B824}"/>
            </a:ext>
          </a:extLst>
        </p:cNvPr>
        <p:cNvGrpSpPr/>
        <p:nvPr/>
      </p:nvGrpSpPr>
      <p:grpSpPr>
        <a:xfrm>
          <a:off x="0" y="0"/>
          <a:ext cx="0" cy="0"/>
          <a:chOff x="0" y="0"/>
          <a:chExt cx="0" cy="0"/>
        </a:xfrm>
      </p:grpSpPr>
      <p:sp>
        <p:nvSpPr>
          <p:cNvPr id="14" name="Pladsholder til indhold 13">
            <a:extLst>
              <a:ext uri="{FF2B5EF4-FFF2-40B4-BE49-F238E27FC236}">
                <a16:creationId xmlns:a16="http://schemas.microsoft.com/office/drawing/2014/main" id="{C10D3600-E60A-2370-BD21-A2E33A79B8F8}"/>
              </a:ext>
            </a:extLst>
          </p:cNvPr>
          <p:cNvSpPr>
            <a:spLocks noGrp="1"/>
          </p:cNvSpPr>
          <p:nvPr>
            <p:ph idx="1"/>
          </p:nvPr>
        </p:nvSpPr>
        <p:spPr/>
        <p:txBody>
          <a:bodyPr/>
          <a:lstStyle/>
          <a:p>
            <a:endParaRPr lang="da-DK" noProof="1"/>
          </a:p>
          <a:p>
            <a:endParaRPr lang="da-DK" noProof="1"/>
          </a:p>
        </p:txBody>
      </p:sp>
      <p:sp>
        <p:nvSpPr>
          <p:cNvPr id="13" name="Titel 12">
            <a:extLst>
              <a:ext uri="{FF2B5EF4-FFF2-40B4-BE49-F238E27FC236}">
                <a16:creationId xmlns:a16="http://schemas.microsoft.com/office/drawing/2014/main" id="{F3FD75BF-A5EC-D0A5-BA6E-C0F1425D9FC9}"/>
              </a:ext>
            </a:extLst>
          </p:cNvPr>
          <p:cNvSpPr>
            <a:spLocks noGrp="1"/>
          </p:cNvSpPr>
          <p:nvPr>
            <p:ph type="title"/>
          </p:nvPr>
        </p:nvSpPr>
        <p:spPr>
          <a:xfrm>
            <a:off x="900000" y="540000"/>
            <a:ext cx="10440000" cy="615553"/>
          </a:xfrm>
        </p:spPr>
        <p:txBody>
          <a:bodyPr/>
          <a:lstStyle/>
          <a:p>
            <a:r>
              <a:rPr lang="da-DK" noProof="1"/>
              <a:t>The Cyber Resilience Act</a:t>
            </a:r>
          </a:p>
        </p:txBody>
      </p:sp>
      <p:sp>
        <p:nvSpPr>
          <p:cNvPr id="7" name="Pladsholder til dato 6">
            <a:extLst>
              <a:ext uri="{FF2B5EF4-FFF2-40B4-BE49-F238E27FC236}">
                <a16:creationId xmlns:a16="http://schemas.microsoft.com/office/drawing/2014/main" id="{E6068BC2-415E-D854-3390-DA1912DF2372}"/>
              </a:ext>
            </a:extLst>
          </p:cNvPr>
          <p:cNvSpPr>
            <a:spLocks noGrp="1"/>
          </p:cNvSpPr>
          <p:nvPr>
            <p:ph type="dt" sz="half" idx="10"/>
          </p:nvPr>
        </p:nvSpPr>
        <p:spPr/>
        <p:txBody>
          <a:bodyPr/>
          <a:lstStyle/>
          <a:p>
            <a:fld id="{199DC94F-1C4D-2A44-880A-C5B255738802}" type="datetime1">
              <a:rPr lang="da-DK" noProof="1" dirty="0" smtClean="0"/>
              <a:t>08-10-2025</a:t>
            </a:fld>
            <a:endParaRPr lang="da-DK" noProof="1"/>
          </a:p>
        </p:txBody>
      </p:sp>
      <p:sp>
        <p:nvSpPr>
          <p:cNvPr id="10" name="Pladsholder til sidefod 9">
            <a:extLst>
              <a:ext uri="{FF2B5EF4-FFF2-40B4-BE49-F238E27FC236}">
                <a16:creationId xmlns:a16="http://schemas.microsoft.com/office/drawing/2014/main" id="{83A90228-3A3D-6668-9881-6C4F5DDB4BE4}"/>
              </a:ext>
            </a:extLst>
          </p:cNvPr>
          <p:cNvSpPr>
            <a:spLocks noGrp="1"/>
          </p:cNvSpPr>
          <p:nvPr>
            <p:ph type="ftr" sz="quarter" idx="11"/>
          </p:nvPr>
        </p:nvSpPr>
        <p:spPr/>
        <p:txBody>
          <a:bodyPr/>
          <a:lstStyle/>
          <a:p>
            <a:r>
              <a:rPr lang="da-DK" noProof="1"/>
              <a:t>(c) Alexandra Instituttet</a:t>
            </a:r>
          </a:p>
        </p:txBody>
      </p:sp>
      <p:sp>
        <p:nvSpPr>
          <p:cNvPr id="11" name="Pladsholder til slidenummer 10">
            <a:extLst>
              <a:ext uri="{FF2B5EF4-FFF2-40B4-BE49-F238E27FC236}">
                <a16:creationId xmlns:a16="http://schemas.microsoft.com/office/drawing/2014/main" id="{70325411-BCE2-EE4E-2DC3-2FC2044C2FF4}"/>
              </a:ext>
            </a:extLst>
          </p:cNvPr>
          <p:cNvSpPr>
            <a:spLocks noGrp="1"/>
          </p:cNvSpPr>
          <p:nvPr>
            <p:ph type="sldNum" sz="quarter" idx="12"/>
          </p:nvPr>
        </p:nvSpPr>
        <p:spPr/>
        <p:txBody>
          <a:bodyPr/>
          <a:lstStyle/>
          <a:p>
            <a:fld id="{06AC9228-041E-BE4C-A177-9A7A550E9A48}" type="slidenum">
              <a:rPr lang="da-DK" noProof="1" dirty="0" smtClean="0"/>
              <a:pPr/>
              <a:t>31</a:t>
            </a:fld>
            <a:endParaRPr lang="da-DK" noProof="1"/>
          </a:p>
        </p:txBody>
      </p:sp>
      <p:sp>
        <p:nvSpPr>
          <p:cNvPr id="8" name="Titel 12">
            <a:extLst>
              <a:ext uri="{FF2B5EF4-FFF2-40B4-BE49-F238E27FC236}">
                <a16:creationId xmlns:a16="http://schemas.microsoft.com/office/drawing/2014/main" id="{F4C4C647-1088-C5E0-4E01-D8FD290A1E6E}"/>
              </a:ext>
            </a:extLst>
          </p:cNvPr>
          <p:cNvSpPr txBox="1">
            <a:spLocks/>
          </p:cNvSpPr>
          <p:nvPr/>
        </p:nvSpPr>
        <p:spPr>
          <a:xfrm>
            <a:off x="958422" y="1243709"/>
            <a:ext cx="10440000" cy="615553"/>
          </a:xfrm>
          <a:prstGeom prst="rect">
            <a:avLst/>
          </a:prstGeom>
        </p:spPr>
        <p:txBody>
          <a:bodyPr vert="horz" wrap="square" lIns="0" tIns="0" rIns="0" bIns="0" rtlCol="0" anchor="t" anchorCtr="0">
            <a:spAutoFit/>
          </a:bodyPr>
          <a:lstStyle>
            <a:lvl1pPr algn="l" defTabSz="914400" rtl="0" eaLnBrk="1" latinLnBrk="0" hangingPunct="1">
              <a:lnSpc>
                <a:spcPct val="100000"/>
              </a:lnSpc>
              <a:spcBef>
                <a:spcPct val="0"/>
              </a:spcBef>
              <a:buNone/>
              <a:defRPr sz="4000" b="1" i="0" kern="1200">
                <a:solidFill>
                  <a:srgbClr val="003843"/>
                </a:solidFill>
                <a:latin typeface="Arial" panose="020B0604020202020204" pitchFamily="34" charset="0"/>
                <a:ea typeface="+mj-ea"/>
                <a:cs typeface="Arial" panose="020B0604020202020204" pitchFamily="34" charset="0"/>
              </a:defRPr>
            </a:lvl1pPr>
          </a:lstStyle>
          <a:p>
            <a:pPr algn="ctr"/>
            <a:r>
              <a:rPr lang="da-DK" sz="2000" i="1" noProof="1"/>
              <a:t>Article 1:</a:t>
            </a:r>
          </a:p>
          <a:p>
            <a:pPr algn="ctr"/>
            <a:r>
              <a:rPr lang="da-DK" sz="2000" i="1" noProof="1"/>
              <a:t>Subject matter</a:t>
            </a:r>
          </a:p>
        </p:txBody>
      </p:sp>
      <p:sp>
        <p:nvSpPr>
          <p:cNvPr id="12" name="Pladsholder til indhold 13">
            <a:extLst>
              <a:ext uri="{FF2B5EF4-FFF2-40B4-BE49-F238E27FC236}">
                <a16:creationId xmlns:a16="http://schemas.microsoft.com/office/drawing/2014/main" id="{78BFB188-F1EC-D37B-2FE4-4E40E4B23356}"/>
              </a:ext>
            </a:extLst>
          </p:cNvPr>
          <p:cNvSpPr txBox="1">
            <a:spLocks/>
          </p:cNvSpPr>
          <p:nvPr/>
        </p:nvSpPr>
        <p:spPr>
          <a:xfrm>
            <a:off x="900000" y="2146666"/>
            <a:ext cx="9822543" cy="3922278"/>
          </a:xfrm>
          <a:prstGeom prst="rect">
            <a:avLst/>
          </a:prstGeom>
        </p:spPr>
        <p:txBody>
          <a:bodyPr vert="horz" lIns="0" tIns="0" rIns="0" bIns="0" rtlCol="0">
            <a:normAutofit/>
          </a:bodyPr>
          <a:lstStyle>
            <a:lvl1pPr marL="360000" indent="-360000" algn="l" defTabSz="914400" rtl="0" eaLnBrk="1" latinLnBrk="0" hangingPunct="1">
              <a:lnSpc>
                <a:spcPct val="112000"/>
              </a:lnSpc>
              <a:spcBef>
                <a:spcPts val="600"/>
              </a:spcBef>
              <a:spcAft>
                <a:spcPts val="300"/>
              </a:spcAft>
              <a:buClr>
                <a:srgbClr val="BF5D2B"/>
              </a:buClr>
              <a:buSzPct val="80000"/>
              <a:buFont typeface="Arial" panose="020B0604020202020204" pitchFamily="34" charset="0"/>
              <a:buChar char="•"/>
              <a:defRPr sz="2400" kern="1200">
                <a:solidFill>
                  <a:srgbClr val="343434"/>
                </a:solidFill>
                <a:latin typeface="Arial" panose="020B0604020202020204" pitchFamily="34" charset="0"/>
                <a:ea typeface="+mn-ea"/>
                <a:cs typeface="Arial" panose="020B0604020202020204" pitchFamily="34" charset="0"/>
              </a:defRPr>
            </a:lvl1pPr>
            <a:lvl2pPr marL="720000" indent="-358775" algn="l" defTabSz="914400" rtl="0" eaLnBrk="1" latinLnBrk="0" hangingPunct="1">
              <a:lnSpc>
                <a:spcPct val="112000"/>
              </a:lnSpc>
              <a:spcBef>
                <a:spcPts val="600"/>
              </a:spcBef>
              <a:spcAft>
                <a:spcPts val="300"/>
              </a:spcAft>
              <a:buClr>
                <a:srgbClr val="BF5D2B"/>
              </a:buClr>
              <a:buSzPct val="80000"/>
              <a:buFont typeface="Wingdings" pitchFamily="2" charset="2"/>
              <a:buChar char="§"/>
              <a:tabLst/>
              <a:defRPr sz="2400" kern="1200">
                <a:solidFill>
                  <a:srgbClr val="343434"/>
                </a:solidFill>
                <a:latin typeface="Arial" panose="020B0604020202020204" pitchFamily="34" charset="0"/>
                <a:ea typeface="+mn-ea"/>
                <a:cs typeface="Arial" panose="020B0604020202020204" pitchFamily="34" charset="0"/>
              </a:defRPr>
            </a:lvl2pPr>
            <a:lvl3pPr marL="1080000" indent="-360000" algn="l" defTabSz="914400" rtl="0" eaLnBrk="1" latinLnBrk="0" hangingPunct="1">
              <a:lnSpc>
                <a:spcPct val="112000"/>
              </a:lnSpc>
              <a:spcBef>
                <a:spcPts val="600"/>
              </a:spcBef>
              <a:spcAft>
                <a:spcPts val="300"/>
              </a:spcAft>
              <a:buClr>
                <a:srgbClr val="BF5D2B"/>
              </a:buClr>
              <a:buSzPct val="80000"/>
              <a:buFont typeface="Wingdings" pitchFamily="2" charset="2"/>
              <a:buChar char="§"/>
              <a:tabLst/>
              <a:defRPr sz="1800" kern="1200">
                <a:solidFill>
                  <a:srgbClr val="343434"/>
                </a:solidFill>
                <a:latin typeface="Arial" panose="020B0604020202020204" pitchFamily="34" charset="0"/>
                <a:ea typeface="+mn-ea"/>
                <a:cs typeface="Arial" panose="020B0604020202020204" pitchFamily="34" charset="0"/>
              </a:defRPr>
            </a:lvl3pPr>
            <a:lvl4pPr marL="1080000" indent="-3600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Montserrat" pitchFamily="2" charset="77"/>
                <a:ea typeface="+mn-ea"/>
                <a:cs typeface="Arial" panose="020B0604020202020204" pitchFamily="34" charset="0"/>
              </a:defRPr>
            </a:lvl4pPr>
            <a:lvl5pPr marL="2057400" indent="-2286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600"/>
              </a:spcBef>
              <a:buFont typeface="+mj-lt"/>
              <a:buAutoNum type="alphaLcParenR"/>
            </a:pPr>
            <a:r>
              <a:rPr lang="da-DK" sz="1800" noProof="1">
                <a:effectLst/>
                <a:latin typeface="+mn-lt"/>
              </a:rPr>
              <a:t>rules for the </a:t>
            </a:r>
            <a:r>
              <a:rPr lang="da-DK" sz="1800" b="1" noProof="1">
                <a:effectLst/>
                <a:latin typeface="+mn-lt"/>
              </a:rPr>
              <a:t>making available on the market</a:t>
            </a:r>
            <a:r>
              <a:rPr lang="da-DK" sz="1800" noProof="1">
                <a:effectLst/>
                <a:latin typeface="+mn-lt"/>
              </a:rPr>
              <a:t> of products with digital elements to ensure the cybersecurity of such products;</a:t>
            </a:r>
          </a:p>
          <a:p>
            <a:pPr algn="just">
              <a:buFont typeface="+mj-lt"/>
              <a:buAutoNum type="alphaLcParenR"/>
            </a:pPr>
            <a:r>
              <a:rPr lang="da-DK" sz="1800" noProof="1">
                <a:effectLst/>
                <a:latin typeface="+mn-lt"/>
              </a:rPr>
              <a:t>essential cybersecurity requirements for </a:t>
            </a:r>
            <a:r>
              <a:rPr lang="da-DK" sz="1800" b="1" noProof="1">
                <a:effectLst/>
                <a:latin typeface="+mn-lt"/>
              </a:rPr>
              <a:t>the design, development and production of products </a:t>
            </a:r>
            <a:r>
              <a:rPr lang="da-DK" sz="1800" noProof="1">
                <a:effectLst/>
                <a:latin typeface="+mn-lt"/>
              </a:rPr>
              <a:t>with digital elements, and </a:t>
            </a:r>
            <a:r>
              <a:rPr lang="da-DK" sz="1800" b="1" noProof="1">
                <a:effectLst/>
                <a:latin typeface="+mn-lt"/>
              </a:rPr>
              <a:t>obligations for economic operators </a:t>
            </a:r>
            <a:r>
              <a:rPr lang="da-DK" sz="1800" noProof="1">
                <a:effectLst/>
                <a:latin typeface="+mn-lt"/>
              </a:rPr>
              <a:t>in relation to those products with respect to cybersecurity;</a:t>
            </a:r>
          </a:p>
          <a:p>
            <a:pPr algn="just">
              <a:buFont typeface="+mj-lt"/>
              <a:buAutoNum type="alphaLcParenR"/>
            </a:pPr>
            <a:r>
              <a:rPr lang="da-DK" sz="1800" noProof="1">
                <a:effectLst/>
                <a:latin typeface="+mn-lt"/>
              </a:rPr>
              <a:t>essential cybersecurity requirements for the </a:t>
            </a:r>
            <a:r>
              <a:rPr lang="da-DK" sz="1800" b="1" noProof="1">
                <a:effectLst/>
                <a:latin typeface="+mn-lt"/>
              </a:rPr>
              <a:t>vulnerability handling processes </a:t>
            </a:r>
            <a:r>
              <a:rPr lang="da-DK" sz="1800" noProof="1">
                <a:effectLst/>
                <a:latin typeface="+mn-lt"/>
              </a:rPr>
              <a:t>put in place by manufacturers to ensure the cybersecurity of products with digital elements during </a:t>
            </a:r>
            <a:r>
              <a:rPr lang="da-DK" sz="1800" b="1" noProof="1">
                <a:effectLst/>
                <a:latin typeface="+mn-lt"/>
              </a:rPr>
              <a:t>the time the products are expected to be in use</a:t>
            </a:r>
            <a:r>
              <a:rPr lang="da-DK" sz="1800" noProof="1">
                <a:effectLst/>
                <a:latin typeface="+mn-lt"/>
              </a:rPr>
              <a:t>, and obligations for economic operators in relation to those processes;</a:t>
            </a:r>
          </a:p>
          <a:p>
            <a:pPr algn="just">
              <a:buFont typeface="+mj-lt"/>
              <a:buAutoNum type="alphaLcParenR"/>
            </a:pPr>
            <a:r>
              <a:rPr lang="da-DK" sz="1800" noProof="1">
                <a:effectLst/>
                <a:latin typeface="+mn-lt"/>
              </a:rPr>
              <a:t>rules on market surveillance, including monitoring, and enforcement of the rules and requirements referred to in this Article.</a:t>
            </a:r>
          </a:p>
          <a:p>
            <a:pPr algn="just">
              <a:spcBef>
                <a:spcPts val="600"/>
              </a:spcBef>
            </a:pPr>
            <a:endParaRPr lang="da-DK" sz="1600" noProof="1">
              <a:effectLst/>
              <a:latin typeface="inherit"/>
            </a:endParaRPr>
          </a:p>
        </p:txBody>
      </p:sp>
    </p:spTree>
    <p:extLst>
      <p:ext uri="{BB962C8B-B14F-4D97-AF65-F5344CB8AC3E}">
        <p14:creationId xmlns:p14="http://schemas.microsoft.com/office/powerpoint/2010/main" val="2268696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CC19C-C46A-84CE-1C58-EC9B46CB1039}"/>
            </a:ext>
          </a:extLst>
        </p:cNvPr>
        <p:cNvGrpSpPr/>
        <p:nvPr/>
      </p:nvGrpSpPr>
      <p:grpSpPr>
        <a:xfrm>
          <a:off x="0" y="0"/>
          <a:ext cx="0" cy="0"/>
          <a:chOff x="0" y="0"/>
          <a:chExt cx="0" cy="0"/>
        </a:xfrm>
      </p:grpSpPr>
      <p:sp>
        <p:nvSpPr>
          <p:cNvPr id="14" name="Pladsholder til indhold 13">
            <a:extLst>
              <a:ext uri="{FF2B5EF4-FFF2-40B4-BE49-F238E27FC236}">
                <a16:creationId xmlns:a16="http://schemas.microsoft.com/office/drawing/2014/main" id="{FBF39240-1B28-DFD0-58CE-5B3AAA7047DF}"/>
              </a:ext>
            </a:extLst>
          </p:cNvPr>
          <p:cNvSpPr>
            <a:spLocks noGrp="1"/>
          </p:cNvSpPr>
          <p:nvPr>
            <p:ph idx="1"/>
          </p:nvPr>
        </p:nvSpPr>
        <p:spPr/>
        <p:txBody>
          <a:bodyPr/>
          <a:lstStyle/>
          <a:p>
            <a:endParaRPr lang="da-DK" noProof="1"/>
          </a:p>
          <a:p>
            <a:endParaRPr lang="da-DK" noProof="1"/>
          </a:p>
        </p:txBody>
      </p:sp>
      <p:sp>
        <p:nvSpPr>
          <p:cNvPr id="13" name="Titel 12">
            <a:extLst>
              <a:ext uri="{FF2B5EF4-FFF2-40B4-BE49-F238E27FC236}">
                <a16:creationId xmlns:a16="http://schemas.microsoft.com/office/drawing/2014/main" id="{AF0B9BF3-79E3-77AE-1799-FE0E44B28982}"/>
              </a:ext>
            </a:extLst>
          </p:cNvPr>
          <p:cNvSpPr>
            <a:spLocks noGrp="1"/>
          </p:cNvSpPr>
          <p:nvPr>
            <p:ph type="title"/>
          </p:nvPr>
        </p:nvSpPr>
        <p:spPr>
          <a:xfrm>
            <a:off x="900000" y="540000"/>
            <a:ext cx="10440000" cy="615553"/>
          </a:xfrm>
        </p:spPr>
        <p:txBody>
          <a:bodyPr/>
          <a:lstStyle/>
          <a:p>
            <a:r>
              <a:rPr lang="da-DK" noProof="1"/>
              <a:t>The Cyber Resilience Act</a:t>
            </a:r>
          </a:p>
        </p:txBody>
      </p:sp>
      <p:sp>
        <p:nvSpPr>
          <p:cNvPr id="7" name="Pladsholder til dato 6">
            <a:extLst>
              <a:ext uri="{FF2B5EF4-FFF2-40B4-BE49-F238E27FC236}">
                <a16:creationId xmlns:a16="http://schemas.microsoft.com/office/drawing/2014/main" id="{726F30A7-9946-2F2F-F9E3-9894F2625E77}"/>
              </a:ext>
            </a:extLst>
          </p:cNvPr>
          <p:cNvSpPr>
            <a:spLocks noGrp="1"/>
          </p:cNvSpPr>
          <p:nvPr>
            <p:ph type="dt" sz="half" idx="10"/>
          </p:nvPr>
        </p:nvSpPr>
        <p:spPr/>
        <p:txBody>
          <a:bodyPr/>
          <a:lstStyle/>
          <a:p>
            <a:fld id="{199DC94F-1C4D-2A44-880A-C5B255738802}" type="datetime1">
              <a:rPr lang="da-DK" noProof="1" dirty="0" smtClean="0"/>
              <a:t>08-10-2025</a:t>
            </a:fld>
            <a:endParaRPr lang="da-DK" noProof="1"/>
          </a:p>
        </p:txBody>
      </p:sp>
      <p:sp>
        <p:nvSpPr>
          <p:cNvPr id="10" name="Pladsholder til sidefod 9">
            <a:extLst>
              <a:ext uri="{FF2B5EF4-FFF2-40B4-BE49-F238E27FC236}">
                <a16:creationId xmlns:a16="http://schemas.microsoft.com/office/drawing/2014/main" id="{3B39C4E4-1CE3-58E9-9A19-D3E2B7FBB97D}"/>
              </a:ext>
            </a:extLst>
          </p:cNvPr>
          <p:cNvSpPr>
            <a:spLocks noGrp="1"/>
          </p:cNvSpPr>
          <p:nvPr>
            <p:ph type="ftr" sz="quarter" idx="11"/>
          </p:nvPr>
        </p:nvSpPr>
        <p:spPr/>
        <p:txBody>
          <a:bodyPr/>
          <a:lstStyle/>
          <a:p>
            <a:r>
              <a:rPr lang="da-DK" noProof="1"/>
              <a:t>(c) Alexandra Instituttet</a:t>
            </a:r>
          </a:p>
        </p:txBody>
      </p:sp>
      <p:sp>
        <p:nvSpPr>
          <p:cNvPr id="11" name="Pladsholder til slidenummer 10">
            <a:extLst>
              <a:ext uri="{FF2B5EF4-FFF2-40B4-BE49-F238E27FC236}">
                <a16:creationId xmlns:a16="http://schemas.microsoft.com/office/drawing/2014/main" id="{9EB9E190-CB1E-F3D9-8158-13387F991386}"/>
              </a:ext>
            </a:extLst>
          </p:cNvPr>
          <p:cNvSpPr>
            <a:spLocks noGrp="1"/>
          </p:cNvSpPr>
          <p:nvPr>
            <p:ph type="sldNum" sz="quarter" idx="12"/>
          </p:nvPr>
        </p:nvSpPr>
        <p:spPr/>
        <p:txBody>
          <a:bodyPr/>
          <a:lstStyle/>
          <a:p>
            <a:fld id="{06AC9228-041E-BE4C-A177-9A7A550E9A48}" type="slidenum">
              <a:rPr lang="da-DK" noProof="1" dirty="0" smtClean="0"/>
              <a:pPr/>
              <a:t>32</a:t>
            </a:fld>
            <a:endParaRPr lang="da-DK" noProof="1"/>
          </a:p>
        </p:txBody>
      </p:sp>
      <p:sp>
        <p:nvSpPr>
          <p:cNvPr id="8" name="Titel 12">
            <a:extLst>
              <a:ext uri="{FF2B5EF4-FFF2-40B4-BE49-F238E27FC236}">
                <a16:creationId xmlns:a16="http://schemas.microsoft.com/office/drawing/2014/main" id="{6B3D798E-F7E6-A8D7-45E1-338EACF18AF8}"/>
              </a:ext>
            </a:extLst>
          </p:cNvPr>
          <p:cNvSpPr txBox="1">
            <a:spLocks/>
          </p:cNvSpPr>
          <p:nvPr/>
        </p:nvSpPr>
        <p:spPr>
          <a:xfrm>
            <a:off x="958422" y="1243709"/>
            <a:ext cx="10440000" cy="615553"/>
          </a:xfrm>
          <a:prstGeom prst="rect">
            <a:avLst/>
          </a:prstGeom>
        </p:spPr>
        <p:txBody>
          <a:bodyPr vert="horz" wrap="square" lIns="0" tIns="0" rIns="0" bIns="0" rtlCol="0" anchor="t" anchorCtr="0">
            <a:spAutoFit/>
          </a:bodyPr>
          <a:lstStyle>
            <a:lvl1pPr algn="l" defTabSz="914400" rtl="0" eaLnBrk="1" latinLnBrk="0" hangingPunct="1">
              <a:lnSpc>
                <a:spcPct val="100000"/>
              </a:lnSpc>
              <a:spcBef>
                <a:spcPct val="0"/>
              </a:spcBef>
              <a:buNone/>
              <a:defRPr sz="4000" b="1" i="0" kern="1200">
                <a:solidFill>
                  <a:srgbClr val="003843"/>
                </a:solidFill>
                <a:latin typeface="Arial" panose="020B0604020202020204" pitchFamily="34" charset="0"/>
                <a:ea typeface="+mj-ea"/>
                <a:cs typeface="Arial" panose="020B0604020202020204" pitchFamily="34" charset="0"/>
              </a:defRPr>
            </a:lvl1pPr>
          </a:lstStyle>
          <a:p>
            <a:pPr algn="ctr"/>
            <a:r>
              <a:rPr lang="da-DK" sz="2000" i="1" noProof="1"/>
              <a:t>Article 2:</a:t>
            </a:r>
          </a:p>
          <a:p>
            <a:pPr algn="ctr"/>
            <a:r>
              <a:rPr lang="da-DK" sz="2000" i="1" noProof="1"/>
              <a:t>Scope</a:t>
            </a:r>
          </a:p>
        </p:txBody>
      </p:sp>
      <p:sp>
        <p:nvSpPr>
          <p:cNvPr id="12" name="Pladsholder til indhold 13">
            <a:extLst>
              <a:ext uri="{FF2B5EF4-FFF2-40B4-BE49-F238E27FC236}">
                <a16:creationId xmlns:a16="http://schemas.microsoft.com/office/drawing/2014/main" id="{D05BE2DA-D05C-C7F4-2B8A-2D41575BFEBE}"/>
              </a:ext>
            </a:extLst>
          </p:cNvPr>
          <p:cNvSpPr txBox="1">
            <a:spLocks/>
          </p:cNvSpPr>
          <p:nvPr/>
        </p:nvSpPr>
        <p:spPr>
          <a:xfrm>
            <a:off x="900000" y="2137041"/>
            <a:ext cx="9822543" cy="3922278"/>
          </a:xfrm>
          <a:prstGeom prst="rect">
            <a:avLst/>
          </a:prstGeom>
        </p:spPr>
        <p:txBody>
          <a:bodyPr vert="horz" lIns="0" tIns="0" rIns="0" bIns="0" rtlCol="0">
            <a:normAutofit fontScale="92500"/>
          </a:bodyPr>
          <a:lstStyle>
            <a:lvl1pPr marL="360000" indent="-360000" algn="l" defTabSz="914400" rtl="0" eaLnBrk="1" latinLnBrk="0" hangingPunct="1">
              <a:lnSpc>
                <a:spcPct val="112000"/>
              </a:lnSpc>
              <a:spcBef>
                <a:spcPts val="600"/>
              </a:spcBef>
              <a:spcAft>
                <a:spcPts val="300"/>
              </a:spcAft>
              <a:buClr>
                <a:srgbClr val="BF5D2B"/>
              </a:buClr>
              <a:buSzPct val="80000"/>
              <a:buFont typeface="Arial" panose="020B0604020202020204" pitchFamily="34" charset="0"/>
              <a:buChar char="•"/>
              <a:defRPr sz="2400" kern="1200">
                <a:solidFill>
                  <a:srgbClr val="343434"/>
                </a:solidFill>
                <a:latin typeface="Arial" panose="020B0604020202020204" pitchFamily="34" charset="0"/>
                <a:ea typeface="+mn-ea"/>
                <a:cs typeface="Arial" panose="020B0604020202020204" pitchFamily="34" charset="0"/>
              </a:defRPr>
            </a:lvl1pPr>
            <a:lvl2pPr marL="720000" indent="-358775" algn="l" defTabSz="914400" rtl="0" eaLnBrk="1" latinLnBrk="0" hangingPunct="1">
              <a:lnSpc>
                <a:spcPct val="112000"/>
              </a:lnSpc>
              <a:spcBef>
                <a:spcPts val="600"/>
              </a:spcBef>
              <a:spcAft>
                <a:spcPts val="300"/>
              </a:spcAft>
              <a:buClr>
                <a:srgbClr val="BF5D2B"/>
              </a:buClr>
              <a:buSzPct val="80000"/>
              <a:buFont typeface="Wingdings" pitchFamily="2" charset="2"/>
              <a:buChar char="§"/>
              <a:tabLst/>
              <a:defRPr sz="2400" kern="1200">
                <a:solidFill>
                  <a:srgbClr val="343434"/>
                </a:solidFill>
                <a:latin typeface="Arial" panose="020B0604020202020204" pitchFamily="34" charset="0"/>
                <a:ea typeface="+mn-ea"/>
                <a:cs typeface="Arial" panose="020B0604020202020204" pitchFamily="34" charset="0"/>
              </a:defRPr>
            </a:lvl2pPr>
            <a:lvl3pPr marL="1080000" indent="-360000" algn="l" defTabSz="914400" rtl="0" eaLnBrk="1" latinLnBrk="0" hangingPunct="1">
              <a:lnSpc>
                <a:spcPct val="112000"/>
              </a:lnSpc>
              <a:spcBef>
                <a:spcPts val="600"/>
              </a:spcBef>
              <a:spcAft>
                <a:spcPts val="300"/>
              </a:spcAft>
              <a:buClr>
                <a:srgbClr val="BF5D2B"/>
              </a:buClr>
              <a:buSzPct val="80000"/>
              <a:buFont typeface="Wingdings" pitchFamily="2" charset="2"/>
              <a:buChar char="§"/>
              <a:tabLst/>
              <a:defRPr sz="1800" kern="1200">
                <a:solidFill>
                  <a:srgbClr val="343434"/>
                </a:solidFill>
                <a:latin typeface="Arial" panose="020B0604020202020204" pitchFamily="34" charset="0"/>
                <a:ea typeface="+mn-ea"/>
                <a:cs typeface="Arial" panose="020B0604020202020204" pitchFamily="34" charset="0"/>
              </a:defRPr>
            </a:lvl3pPr>
            <a:lvl4pPr marL="1080000" indent="-3600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Montserrat" pitchFamily="2" charset="77"/>
                <a:ea typeface="+mn-ea"/>
                <a:cs typeface="Arial" panose="020B0604020202020204" pitchFamily="34" charset="0"/>
              </a:defRPr>
            </a:lvl4pPr>
            <a:lvl5pPr marL="2057400" indent="-2286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600"/>
              </a:spcBef>
              <a:buFont typeface="+mj-lt"/>
              <a:buAutoNum type="arabicParenR"/>
            </a:pPr>
            <a:r>
              <a:rPr lang="da-DK" sz="1400" b="0" i="0" noProof="1">
                <a:solidFill>
                  <a:srgbClr val="000000"/>
                </a:solidFill>
                <a:effectLst/>
                <a:latin typeface="+mn-lt"/>
              </a:rPr>
              <a:t>This Regulation applies to </a:t>
            </a:r>
            <a:r>
              <a:rPr lang="da-DK" sz="1400" b="1" i="0" noProof="1">
                <a:solidFill>
                  <a:srgbClr val="000000"/>
                </a:solidFill>
                <a:effectLst/>
                <a:latin typeface="+mn-lt"/>
              </a:rPr>
              <a:t>products with digital elements</a:t>
            </a:r>
            <a:r>
              <a:rPr lang="da-DK" sz="1400" b="0" i="0" noProof="1">
                <a:solidFill>
                  <a:srgbClr val="000000"/>
                </a:solidFill>
                <a:effectLst/>
                <a:latin typeface="+mn-lt"/>
              </a:rPr>
              <a:t> </a:t>
            </a:r>
            <a:r>
              <a:rPr lang="da-DK" sz="1400" b="1" i="0" noProof="1">
                <a:solidFill>
                  <a:srgbClr val="000000"/>
                </a:solidFill>
                <a:effectLst/>
                <a:latin typeface="+mn-lt"/>
              </a:rPr>
              <a:t>made available on the market</a:t>
            </a:r>
            <a:r>
              <a:rPr lang="da-DK" sz="1400" b="0" i="0" noProof="1">
                <a:solidFill>
                  <a:srgbClr val="000000"/>
                </a:solidFill>
                <a:effectLst/>
                <a:latin typeface="+mn-lt"/>
              </a:rPr>
              <a:t>, the intended purpose or reasonably foreseeable use of which includes a </a:t>
            </a:r>
            <a:r>
              <a:rPr lang="da-DK" sz="1400" b="1" i="0" noProof="1">
                <a:solidFill>
                  <a:srgbClr val="000000"/>
                </a:solidFill>
                <a:effectLst/>
                <a:latin typeface="+mn-lt"/>
              </a:rPr>
              <a:t>direct or indirect logical or physical data connection to a device or network</a:t>
            </a:r>
            <a:r>
              <a:rPr lang="da-DK" sz="1400" b="0" i="0" noProof="1">
                <a:solidFill>
                  <a:srgbClr val="000000"/>
                </a:solidFill>
                <a:effectLst/>
                <a:latin typeface="+mn-lt"/>
              </a:rPr>
              <a:t>.</a:t>
            </a:r>
          </a:p>
          <a:p>
            <a:pPr algn="just">
              <a:spcBef>
                <a:spcPts val="600"/>
              </a:spcBef>
              <a:buFont typeface="+mj-lt"/>
              <a:buAutoNum type="arabicParenR"/>
            </a:pPr>
            <a:r>
              <a:rPr lang="da-DK" sz="1400" b="0" i="0" noProof="1">
                <a:solidFill>
                  <a:srgbClr val="000000"/>
                </a:solidFill>
                <a:effectLst/>
                <a:latin typeface="+mn-lt"/>
              </a:rPr>
              <a:t>This Regulation does not apply to products with digital elements to which the following Union legal acts apply:</a:t>
            </a:r>
          </a:p>
          <a:p>
            <a:pPr lvl="1" algn="just">
              <a:buFont typeface="+mj-lt"/>
              <a:buAutoNum type="alphaLcParenR"/>
            </a:pPr>
            <a:r>
              <a:rPr lang="da-DK" sz="1400" b="0" i="0" noProof="1">
                <a:solidFill>
                  <a:srgbClr val="000000"/>
                </a:solidFill>
                <a:effectLst/>
                <a:latin typeface="+mn-lt"/>
              </a:rPr>
              <a:t>Regulation (EU) 2017/745; </a:t>
            </a:r>
            <a:r>
              <a:rPr lang="da-DK" sz="1400" b="1" i="1" noProof="1">
                <a:solidFill>
                  <a:srgbClr val="000000"/>
                </a:solidFill>
                <a:effectLst/>
                <a:latin typeface="+mn-lt"/>
              </a:rPr>
              <a:t>(medical devices)</a:t>
            </a:r>
          </a:p>
          <a:p>
            <a:pPr lvl="1" algn="just">
              <a:buFont typeface="+mj-lt"/>
              <a:buAutoNum type="alphaLcParenR"/>
            </a:pPr>
            <a:r>
              <a:rPr lang="da-DK" sz="1400" b="0" i="0" noProof="1">
                <a:solidFill>
                  <a:srgbClr val="000000"/>
                </a:solidFill>
                <a:effectLst/>
                <a:latin typeface="+mn-lt"/>
              </a:rPr>
              <a:t>Regulation (EU) 2017/746; </a:t>
            </a:r>
            <a:r>
              <a:rPr lang="da-DK" sz="1400" b="1" i="1" noProof="1">
                <a:solidFill>
                  <a:srgbClr val="000000"/>
                </a:solidFill>
                <a:effectLst/>
                <a:latin typeface="+mn-lt"/>
              </a:rPr>
              <a:t>(medical devices)</a:t>
            </a:r>
          </a:p>
          <a:p>
            <a:pPr lvl="1" algn="just">
              <a:buFont typeface="+mj-lt"/>
              <a:buAutoNum type="alphaLcParenR"/>
            </a:pPr>
            <a:r>
              <a:rPr lang="da-DK" sz="1400" b="0" i="0" noProof="1">
                <a:solidFill>
                  <a:srgbClr val="000000"/>
                </a:solidFill>
                <a:effectLst/>
                <a:latin typeface="+mn-lt"/>
              </a:rPr>
              <a:t>Regulation (EU) 2019/2144</a:t>
            </a:r>
            <a:r>
              <a:rPr lang="da-DK" sz="1400" noProof="1">
                <a:solidFill>
                  <a:srgbClr val="000000"/>
                </a:solidFill>
                <a:latin typeface="+mn-lt"/>
              </a:rPr>
              <a:t>. </a:t>
            </a:r>
            <a:r>
              <a:rPr lang="da-DK" sz="1400" b="1" i="1" noProof="1">
                <a:solidFill>
                  <a:srgbClr val="000000"/>
                </a:solidFill>
                <a:latin typeface="+mn-lt"/>
              </a:rPr>
              <a:t>(motor vehicles)</a:t>
            </a:r>
            <a:endParaRPr lang="da-DK" sz="1400" b="1" i="1" noProof="1">
              <a:solidFill>
                <a:srgbClr val="000000"/>
              </a:solidFill>
              <a:effectLst/>
              <a:latin typeface="+mn-lt"/>
            </a:endParaRPr>
          </a:p>
          <a:p>
            <a:pPr algn="just">
              <a:spcBef>
                <a:spcPts val="600"/>
              </a:spcBef>
              <a:buFont typeface="+mj-lt"/>
              <a:buAutoNum type="arabicParenR"/>
            </a:pPr>
            <a:r>
              <a:rPr lang="da-DK" sz="1400" b="0" i="0" noProof="1">
                <a:solidFill>
                  <a:srgbClr val="000000"/>
                </a:solidFill>
                <a:effectLst/>
                <a:latin typeface="+mn-lt"/>
              </a:rPr>
              <a:t>This Regulation does not apply to products with digital elements that have been certified in accordance with Regulation (EU) 2018/1139. </a:t>
            </a:r>
            <a:r>
              <a:rPr lang="da-DK" sz="1400" b="1" i="1" noProof="1">
                <a:solidFill>
                  <a:srgbClr val="000000"/>
                </a:solidFill>
                <a:effectLst/>
                <a:latin typeface="+mn-lt"/>
              </a:rPr>
              <a:t>(aviation)</a:t>
            </a:r>
            <a:endParaRPr lang="da-DK" sz="1400" b="1" i="1" noProof="1">
              <a:effectLst/>
              <a:latin typeface="+mn-lt"/>
            </a:endParaRPr>
          </a:p>
          <a:p>
            <a:pPr algn="just">
              <a:buFont typeface="+mj-lt"/>
              <a:buAutoNum type="arabicParenR"/>
            </a:pPr>
            <a:r>
              <a:rPr lang="da-DK" sz="1400" b="0" i="0" noProof="1">
                <a:solidFill>
                  <a:srgbClr val="000000"/>
                </a:solidFill>
                <a:effectLst/>
                <a:latin typeface="+mn-lt"/>
              </a:rPr>
              <a:t>The application of this Regulation to products with digital elements covered by other Union rules laying down requirements that address all or some of the risks covered by the essential cybersecurity requirements set out in Annex I may be limited or excluded where:</a:t>
            </a:r>
          </a:p>
          <a:p>
            <a:pPr lvl="1" algn="just">
              <a:buFont typeface="+mj-lt"/>
              <a:buAutoNum type="alphaLcParenR"/>
            </a:pPr>
            <a:r>
              <a:rPr lang="da-DK" sz="1400" b="0" i="0" noProof="1">
                <a:solidFill>
                  <a:srgbClr val="000000"/>
                </a:solidFill>
                <a:effectLst/>
                <a:latin typeface="+mn-lt"/>
              </a:rPr>
              <a:t>such limitation or exclusion is consistent with the </a:t>
            </a:r>
            <a:r>
              <a:rPr lang="da-DK" sz="1400" b="1" i="0" noProof="1">
                <a:solidFill>
                  <a:srgbClr val="000000"/>
                </a:solidFill>
                <a:effectLst/>
                <a:latin typeface="+mn-lt"/>
              </a:rPr>
              <a:t>overall regulatory framework </a:t>
            </a:r>
            <a:r>
              <a:rPr lang="da-DK" sz="1400" b="0" i="0" noProof="1">
                <a:solidFill>
                  <a:srgbClr val="000000"/>
                </a:solidFill>
                <a:effectLst/>
                <a:latin typeface="+mn-lt"/>
              </a:rPr>
              <a:t>that applies to those products; and</a:t>
            </a:r>
            <a:endParaRPr lang="da-DK" sz="1400" noProof="1">
              <a:solidFill>
                <a:srgbClr val="000000"/>
              </a:solidFill>
              <a:latin typeface="+mn-lt"/>
            </a:endParaRPr>
          </a:p>
          <a:p>
            <a:pPr lvl="1" algn="just">
              <a:buFont typeface="+mj-lt"/>
              <a:buAutoNum type="alphaLcParenR"/>
            </a:pPr>
            <a:r>
              <a:rPr lang="da-DK" sz="1400" b="0" i="0" noProof="1">
                <a:solidFill>
                  <a:srgbClr val="000000"/>
                </a:solidFill>
                <a:effectLst/>
                <a:latin typeface="+mn-lt"/>
              </a:rPr>
              <a:t>the </a:t>
            </a:r>
            <a:r>
              <a:rPr lang="da-DK" sz="1400" b="1" i="0" noProof="1">
                <a:solidFill>
                  <a:srgbClr val="000000"/>
                </a:solidFill>
                <a:effectLst/>
                <a:latin typeface="+mn-lt"/>
              </a:rPr>
              <a:t>sectoral rules achieve the same or a higher level of protection</a:t>
            </a:r>
            <a:r>
              <a:rPr lang="da-DK" sz="1400" b="0" i="0" noProof="1">
                <a:solidFill>
                  <a:srgbClr val="000000"/>
                </a:solidFill>
                <a:effectLst/>
                <a:latin typeface="+mn-lt"/>
              </a:rPr>
              <a:t> as that provided for by this Regulation.</a:t>
            </a:r>
            <a:endParaRPr lang="da-DK" sz="1400" noProof="1">
              <a:effectLst/>
              <a:latin typeface="+mn-lt"/>
            </a:endParaRPr>
          </a:p>
          <a:p>
            <a:pPr algn="just">
              <a:spcBef>
                <a:spcPts val="600"/>
              </a:spcBef>
            </a:pPr>
            <a:endParaRPr lang="da-DK" sz="1600" noProof="1">
              <a:effectLst/>
              <a:latin typeface="inherit"/>
            </a:endParaRPr>
          </a:p>
        </p:txBody>
      </p:sp>
    </p:spTree>
    <p:extLst>
      <p:ext uri="{BB962C8B-B14F-4D97-AF65-F5344CB8AC3E}">
        <p14:creationId xmlns:p14="http://schemas.microsoft.com/office/powerpoint/2010/main" val="3648110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0252F-A302-A17F-B173-1FAF127B1FC9}"/>
            </a:ext>
          </a:extLst>
        </p:cNvPr>
        <p:cNvGrpSpPr/>
        <p:nvPr/>
      </p:nvGrpSpPr>
      <p:grpSpPr>
        <a:xfrm>
          <a:off x="0" y="0"/>
          <a:ext cx="0" cy="0"/>
          <a:chOff x="0" y="0"/>
          <a:chExt cx="0" cy="0"/>
        </a:xfrm>
      </p:grpSpPr>
      <p:sp>
        <p:nvSpPr>
          <p:cNvPr id="13" name="Titel 12">
            <a:extLst>
              <a:ext uri="{FF2B5EF4-FFF2-40B4-BE49-F238E27FC236}">
                <a16:creationId xmlns:a16="http://schemas.microsoft.com/office/drawing/2014/main" id="{EC004A38-F749-7263-D071-A13F0F33C836}"/>
              </a:ext>
            </a:extLst>
          </p:cNvPr>
          <p:cNvSpPr>
            <a:spLocks noGrp="1"/>
          </p:cNvSpPr>
          <p:nvPr>
            <p:ph type="title"/>
          </p:nvPr>
        </p:nvSpPr>
        <p:spPr>
          <a:xfrm>
            <a:off x="4841821" y="720000"/>
            <a:ext cx="6640643" cy="553998"/>
          </a:xfrm>
        </p:spPr>
        <p:txBody>
          <a:bodyPr wrap="square" anchor="t">
            <a:normAutofit fontScale="90000"/>
          </a:bodyPr>
          <a:lstStyle/>
          <a:p>
            <a:r>
              <a:rPr lang="da-DK" noProof="1"/>
              <a:t>Cyber Resilience Act</a:t>
            </a:r>
            <a:br>
              <a:rPr lang="da-DK" noProof="1"/>
            </a:br>
            <a:endParaRPr lang="da-DK" noProof="1"/>
          </a:p>
        </p:txBody>
      </p:sp>
      <p:pic>
        <p:nvPicPr>
          <p:cNvPr id="16" name="Picture 15" descr="Computer script on a screen">
            <a:extLst>
              <a:ext uri="{FF2B5EF4-FFF2-40B4-BE49-F238E27FC236}">
                <a16:creationId xmlns:a16="http://schemas.microsoft.com/office/drawing/2014/main" id="{F183D4D7-DDA9-8218-AFD3-759855940533}"/>
              </a:ext>
            </a:extLst>
          </p:cNvPr>
          <p:cNvPicPr>
            <a:picLocks noChangeAspect="1"/>
          </p:cNvPicPr>
          <p:nvPr/>
        </p:nvPicPr>
        <p:blipFill>
          <a:blip r:embed="rId2"/>
          <a:srcRect l="7846" r="47618" b="-1"/>
          <a:stretch/>
        </p:blipFill>
        <p:spPr>
          <a:xfrm>
            <a:off x="20" y="10"/>
            <a:ext cx="4575580" cy="6857990"/>
          </a:xfrm>
          <a:prstGeom prst="rect">
            <a:avLst/>
          </a:prstGeom>
          <a:noFill/>
        </p:spPr>
      </p:pic>
      <p:sp>
        <p:nvSpPr>
          <p:cNvPr id="14" name="Pladsholder til indhold 13">
            <a:extLst>
              <a:ext uri="{FF2B5EF4-FFF2-40B4-BE49-F238E27FC236}">
                <a16:creationId xmlns:a16="http://schemas.microsoft.com/office/drawing/2014/main" id="{A5C7135A-0318-358E-99EE-FA47E3FA7C6A}"/>
              </a:ext>
            </a:extLst>
          </p:cNvPr>
          <p:cNvSpPr>
            <a:spLocks noGrp="1"/>
          </p:cNvSpPr>
          <p:nvPr>
            <p:ph sz="quarter" idx="12"/>
          </p:nvPr>
        </p:nvSpPr>
        <p:spPr>
          <a:xfrm>
            <a:off x="4841822" y="1632155"/>
            <a:ext cx="6640644" cy="4471255"/>
          </a:xfrm>
        </p:spPr>
        <p:txBody>
          <a:bodyPr>
            <a:normAutofit/>
          </a:bodyPr>
          <a:lstStyle/>
          <a:p>
            <a:r>
              <a:rPr lang="da-DK" sz="2400" noProof="1"/>
              <a:t>Cited in Official Journal of EU</a:t>
            </a:r>
          </a:p>
          <a:p>
            <a:pPr lvl="1"/>
            <a:r>
              <a:rPr lang="da-DK" noProof="1">
                <a:solidFill>
                  <a:srgbClr val="343434"/>
                </a:solidFill>
              </a:rPr>
              <a:t>In effect 11</a:t>
            </a:r>
            <a:r>
              <a:rPr lang="da-DK" baseline="30000" noProof="1">
                <a:solidFill>
                  <a:srgbClr val="343434"/>
                </a:solidFill>
              </a:rPr>
              <a:t>th</a:t>
            </a:r>
            <a:r>
              <a:rPr lang="da-DK" noProof="1">
                <a:solidFill>
                  <a:srgbClr val="343434"/>
                </a:solidFill>
              </a:rPr>
              <a:t> December 2027</a:t>
            </a:r>
          </a:p>
          <a:p>
            <a:pPr lvl="1"/>
            <a:r>
              <a:rPr lang="da-DK" noProof="1">
                <a:solidFill>
                  <a:srgbClr val="343434"/>
                </a:solidFill>
              </a:rPr>
              <a:t>Reporting obligations from 11</a:t>
            </a:r>
            <a:r>
              <a:rPr lang="da-DK" baseline="30000" noProof="1">
                <a:solidFill>
                  <a:srgbClr val="343434"/>
                </a:solidFill>
              </a:rPr>
              <a:t>th</a:t>
            </a:r>
            <a:r>
              <a:rPr lang="da-DK" noProof="1">
                <a:solidFill>
                  <a:srgbClr val="343434"/>
                </a:solidFill>
              </a:rPr>
              <a:t> September 2026:</a:t>
            </a:r>
          </a:p>
          <a:p>
            <a:pPr marL="0" indent="0">
              <a:buNone/>
            </a:pPr>
            <a:endParaRPr lang="da-DK" noProof="1"/>
          </a:p>
          <a:p>
            <a:endParaRPr lang="da-DK" sz="2400" noProof="1"/>
          </a:p>
          <a:p>
            <a:r>
              <a:rPr lang="da-DK" sz="2400" noProof="1"/>
              <a:t>Still open questions, particular on software:</a:t>
            </a:r>
          </a:p>
          <a:p>
            <a:pPr lvl="1"/>
            <a:r>
              <a:rPr lang="da-DK" noProof="1">
                <a:solidFill>
                  <a:srgbClr val="343434"/>
                </a:solidFill>
              </a:rPr>
              <a:t>Open Source Software, Remote Data Processing Service, exact definitions of product type, etc.</a:t>
            </a:r>
          </a:p>
          <a:p>
            <a:pPr lvl="1"/>
            <a:r>
              <a:rPr lang="da-DK" noProof="1">
                <a:solidFill>
                  <a:srgbClr val="343434"/>
                </a:solidFill>
              </a:rPr>
              <a:t>Guidance will come at some point</a:t>
            </a:r>
          </a:p>
          <a:p>
            <a:pPr lvl="1"/>
            <a:r>
              <a:rPr lang="da-DK" noProof="1">
                <a:solidFill>
                  <a:srgbClr val="343434"/>
                </a:solidFill>
              </a:rPr>
              <a:t>Standardization is trying to interpret as well</a:t>
            </a:r>
          </a:p>
        </p:txBody>
      </p:sp>
      <p:sp>
        <p:nvSpPr>
          <p:cNvPr id="7" name="Pladsholder til dato 6">
            <a:extLst>
              <a:ext uri="{FF2B5EF4-FFF2-40B4-BE49-F238E27FC236}">
                <a16:creationId xmlns:a16="http://schemas.microsoft.com/office/drawing/2014/main" id="{07D467E4-5EF7-C814-AD60-9EF97D41D9F5}"/>
              </a:ext>
            </a:extLst>
          </p:cNvPr>
          <p:cNvSpPr>
            <a:spLocks noGrp="1"/>
          </p:cNvSpPr>
          <p:nvPr>
            <p:ph type="dt" sz="half" idx="13"/>
          </p:nvPr>
        </p:nvSpPr>
        <p:spPr>
          <a:xfrm>
            <a:off x="5633300" y="6557851"/>
            <a:ext cx="925400" cy="182562"/>
          </a:xfrm>
        </p:spPr>
        <p:txBody>
          <a:bodyPr>
            <a:normAutofit/>
          </a:bodyPr>
          <a:lstStyle/>
          <a:p>
            <a:pPr>
              <a:lnSpc>
                <a:spcPct val="90000"/>
              </a:lnSpc>
              <a:spcAft>
                <a:spcPts val="600"/>
              </a:spcAft>
            </a:pPr>
            <a:fld id="{199DC94F-1C4D-2A44-880A-C5B255738802}" type="datetime1">
              <a:rPr lang="da-DK" sz="600" noProof="1" dirty="0" smtClean="0"/>
              <a:pPr>
                <a:lnSpc>
                  <a:spcPct val="90000"/>
                </a:lnSpc>
                <a:spcAft>
                  <a:spcPts val="600"/>
                </a:spcAft>
              </a:pPr>
              <a:t>08-10-2025</a:t>
            </a:fld>
            <a:endParaRPr lang="da-DK" sz="600" noProof="1"/>
          </a:p>
        </p:txBody>
      </p:sp>
      <p:sp>
        <p:nvSpPr>
          <p:cNvPr id="10" name="Pladsholder til sidefod 9">
            <a:extLst>
              <a:ext uri="{FF2B5EF4-FFF2-40B4-BE49-F238E27FC236}">
                <a16:creationId xmlns:a16="http://schemas.microsoft.com/office/drawing/2014/main" id="{17DE39DB-2C19-910E-DC96-DCA9F3939F60}"/>
              </a:ext>
            </a:extLst>
          </p:cNvPr>
          <p:cNvSpPr>
            <a:spLocks noGrp="1"/>
          </p:cNvSpPr>
          <p:nvPr>
            <p:ph type="ftr" sz="quarter" idx="14"/>
          </p:nvPr>
        </p:nvSpPr>
        <p:spPr>
          <a:xfrm>
            <a:off x="302345" y="6557851"/>
            <a:ext cx="1750115" cy="182562"/>
          </a:xfrm>
        </p:spPr>
        <p:txBody>
          <a:bodyPr>
            <a:normAutofit/>
          </a:bodyPr>
          <a:lstStyle/>
          <a:p>
            <a:pPr>
              <a:lnSpc>
                <a:spcPct val="90000"/>
              </a:lnSpc>
              <a:spcAft>
                <a:spcPts val="600"/>
              </a:spcAft>
            </a:pPr>
            <a:r>
              <a:rPr lang="da-DK" sz="600" noProof="1"/>
              <a:t>(c) Alexandra Instituttet</a:t>
            </a:r>
          </a:p>
        </p:txBody>
      </p:sp>
      <p:sp>
        <p:nvSpPr>
          <p:cNvPr id="11" name="Pladsholder til slidenummer 10">
            <a:extLst>
              <a:ext uri="{FF2B5EF4-FFF2-40B4-BE49-F238E27FC236}">
                <a16:creationId xmlns:a16="http://schemas.microsoft.com/office/drawing/2014/main" id="{40ECDE57-E48E-B6D5-608E-F6942133FFD9}"/>
              </a:ext>
            </a:extLst>
          </p:cNvPr>
          <p:cNvSpPr>
            <a:spLocks noGrp="1"/>
          </p:cNvSpPr>
          <p:nvPr>
            <p:ph type="sldNum" sz="quarter" idx="15"/>
          </p:nvPr>
        </p:nvSpPr>
        <p:spPr>
          <a:xfrm>
            <a:off x="9945251" y="6567126"/>
            <a:ext cx="1944404" cy="215444"/>
          </a:xfrm>
        </p:spPr>
        <p:txBody>
          <a:bodyPr>
            <a:normAutofit/>
          </a:bodyPr>
          <a:lstStyle/>
          <a:p>
            <a:pPr>
              <a:spcAft>
                <a:spcPts val="600"/>
              </a:spcAft>
            </a:pPr>
            <a:fld id="{06AC9228-041E-BE4C-A177-9A7A550E9A48}" type="slidenum">
              <a:rPr lang="da-DK" noProof="1" dirty="0" smtClean="0"/>
              <a:pPr>
                <a:spcAft>
                  <a:spcPts val="600"/>
                </a:spcAft>
              </a:pPr>
              <a:t>33</a:t>
            </a:fld>
            <a:endParaRPr lang="da-DK" noProof="1"/>
          </a:p>
        </p:txBody>
      </p:sp>
      <p:pic>
        <p:nvPicPr>
          <p:cNvPr id="3" name="Picture 2">
            <a:extLst>
              <a:ext uri="{FF2B5EF4-FFF2-40B4-BE49-F238E27FC236}">
                <a16:creationId xmlns:a16="http://schemas.microsoft.com/office/drawing/2014/main" id="{7306CB36-0248-FE21-DAD1-3D36E8E62249}"/>
              </a:ext>
            </a:extLst>
          </p:cNvPr>
          <p:cNvPicPr>
            <a:picLocks noChangeAspect="1"/>
          </p:cNvPicPr>
          <p:nvPr/>
        </p:nvPicPr>
        <p:blipFill>
          <a:blip r:embed="rId3"/>
          <a:stretch>
            <a:fillRect/>
          </a:stretch>
        </p:blipFill>
        <p:spPr>
          <a:xfrm>
            <a:off x="4575600" y="2893144"/>
            <a:ext cx="7552900" cy="860159"/>
          </a:xfrm>
          <a:prstGeom prst="rect">
            <a:avLst/>
          </a:prstGeom>
        </p:spPr>
      </p:pic>
    </p:spTree>
    <p:extLst>
      <p:ext uri="{BB962C8B-B14F-4D97-AF65-F5344CB8AC3E}">
        <p14:creationId xmlns:p14="http://schemas.microsoft.com/office/powerpoint/2010/main" val="1333317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87A09-961D-BA42-A674-99FA9A38B454}"/>
            </a:ext>
          </a:extLst>
        </p:cNvPr>
        <p:cNvGrpSpPr/>
        <p:nvPr/>
      </p:nvGrpSpPr>
      <p:grpSpPr>
        <a:xfrm>
          <a:off x="0" y="0"/>
          <a:ext cx="0" cy="0"/>
          <a:chOff x="0" y="0"/>
          <a:chExt cx="0" cy="0"/>
        </a:xfrm>
      </p:grpSpPr>
      <p:sp>
        <p:nvSpPr>
          <p:cNvPr id="14" name="Pladsholder til indhold 13">
            <a:extLst>
              <a:ext uri="{FF2B5EF4-FFF2-40B4-BE49-F238E27FC236}">
                <a16:creationId xmlns:a16="http://schemas.microsoft.com/office/drawing/2014/main" id="{45B5A7DC-F701-1167-A50B-EB85C9879035}"/>
              </a:ext>
            </a:extLst>
          </p:cNvPr>
          <p:cNvSpPr>
            <a:spLocks noGrp="1"/>
          </p:cNvSpPr>
          <p:nvPr>
            <p:ph idx="1"/>
          </p:nvPr>
        </p:nvSpPr>
        <p:spPr/>
        <p:txBody>
          <a:bodyPr/>
          <a:lstStyle/>
          <a:p>
            <a:endParaRPr lang="da-DK" noProof="1"/>
          </a:p>
          <a:p>
            <a:endParaRPr lang="da-DK" noProof="1"/>
          </a:p>
        </p:txBody>
      </p:sp>
      <p:sp>
        <p:nvSpPr>
          <p:cNvPr id="13" name="Titel 12">
            <a:extLst>
              <a:ext uri="{FF2B5EF4-FFF2-40B4-BE49-F238E27FC236}">
                <a16:creationId xmlns:a16="http://schemas.microsoft.com/office/drawing/2014/main" id="{011597F7-A7B0-3B4B-88E1-A7DA71518829}"/>
              </a:ext>
            </a:extLst>
          </p:cNvPr>
          <p:cNvSpPr>
            <a:spLocks noGrp="1"/>
          </p:cNvSpPr>
          <p:nvPr>
            <p:ph type="title"/>
          </p:nvPr>
        </p:nvSpPr>
        <p:spPr>
          <a:xfrm>
            <a:off x="900000" y="540000"/>
            <a:ext cx="10440000" cy="615553"/>
          </a:xfrm>
        </p:spPr>
        <p:txBody>
          <a:bodyPr/>
          <a:lstStyle/>
          <a:p>
            <a:r>
              <a:rPr lang="da-DK" noProof="1"/>
              <a:t>The Cyber Resilience Act</a:t>
            </a:r>
          </a:p>
        </p:txBody>
      </p:sp>
      <p:sp>
        <p:nvSpPr>
          <p:cNvPr id="7" name="Pladsholder til dato 6">
            <a:extLst>
              <a:ext uri="{FF2B5EF4-FFF2-40B4-BE49-F238E27FC236}">
                <a16:creationId xmlns:a16="http://schemas.microsoft.com/office/drawing/2014/main" id="{B97169C4-6381-429A-416D-C6FC956BFED8}"/>
              </a:ext>
            </a:extLst>
          </p:cNvPr>
          <p:cNvSpPr>
            <a:spLocks noGrp="1"/>
          </p:cNvSpPr>
          <p:nvPr>
            <p:ph type="dt" sz="half" idx="10"/>
          </p:nvPr>
        </p:nvSpPr>
        <p:spPr/>
        <p:txBody>
          <a:bodyPr/>
          <a:lstStyle/>
          <a:p>
            <a:fld id="{199DC94F-1C4D-2A44-880A-C5B255738802}" type="datetime1">
              <a:rPr lang="da-DK" noProof="1" dirty="0" smtClean="0"/>
              <a:t>08-10-2025</a:t>
            </a:fld>
            <a:endParaRPr lang="da-DK" noProof="1"/>
          </a:p>
        </p:txBody>
      </p:sp>
      <p:sp>
        <p:nvSpPr>
          <p:cNvPr id="10" name="Pladsholder til sidefod 9">
            <a:extLst>
              <a:ext uri="{FF2B5EF4-FFF2-40B4-BE49-F238E27FC236}">
                <a16:creationId xmlns:a16="http://schemas.microsoft.com/office/drawing/2014/main" id="{53B6F7EE-3C6B-268D-6E66-30E766EE3AB4}"/>
              </a:ext>
            </a:extLst>
          </p:cNvPr>
          <p:cNvSpPr>
            <a:spLocks noGrp="1"/>
          </p:cNvSpPr>
          <p:nvPr>
            <p:ph type="ftr" sz="quarter" idx="11"/>
          </p:nvPr>
        </p:nvSpPr>
        <p:spPr/>
        <p:txBody>
          <a:bodyPr/>
          <a:lstStyle/>
          <a:p>
            <a:r>
              <a:rPr lang="da-DK" noProof="1"/>
              <a:t>(c) Alexandra Instituttet</a:t>
            </a:r>
          </a:p>
        </p:txBody>
      </p:sp>
      <p:sp>
        <p:nvSpPr>
          <p:cNvPr id="11" name="Pladsholder til slidenummer 10">
            <a:extLst>
              <a:ext uri="{FF2B5EF4-FFF2-40B4-BE49-F238E27FC236}">
                <a16:creationId xmlns:a16="http://schemas.microsoft.com/office/drawing/2014/main" id="{B6ECDEE0-BCB3-D50C-0CA1-22D255F69BEC}"/>
              </a:ext>
            </a:extLst>
          </p:cNvPr>
          <p:cNvSpPr>
            <a:spLocks noGrp="1"/>
          </p:cNvSpPr>
          <p:nvPr>
            <p:ph type="sldNum" sz="quarter" idx="12"/>
          </p:nvPr>
        </p:nvSpPr>
        <p:spPr/>
        <p:txBody>
          <a:bodyPr/>
          <a:lstStyle/>
          <a:p>
            <a:fld id="{06AC9228-041E-BE4C-A177-9A7A550E9A48}" type="slidenum">
              <a:rPr lang="da-DK" noProof="1" dirty="0" smtClean="0"/>
              <a:pPr/>
              <a:t>34</a:t>
            </a:fld>
            <a:endParaRPr lang="da-DK" noProof="1"/>
          </a:p>
        </p:txBody>
      </p:sp>
      <p:sp>
        <p:nvSpPr>
          <p:cNvPr id="8" name="Titel 12">
            <a:extLst>
              <a:ext uri="{FF2B5EF4-FFF2-40B4-BE49-F238E27FC236}">
                <a16:creationId xmlns:a16="http://schemas.microsoft.com/office/drawing/2014/main" id="{3A384006-9614-5FBF-A3EE-822860E23D24}"/>
              </a:ext>
            </a:extLst>
          </p:cNvPr>
          <p:cNvSpPr txBox="1">
            <a:spLocks/>
          </p:cNvSpPr>
          <p:nvPr/>
        </p:nvSpPr>
        <p:spPr>
          <a:xfrm>
            <a:off x="958422" y="1243709"/>
            <a:ext cx="10440000" cy="615553"/>
          </a:xfrm>
          <a:prstGeom prst="rect">
            <a:avLst/>
          </a:prstGeom>
        </p:spPr>
        <p:txBody>
          <a:bodyPr vert="horz" wrap="square" lIns="0" tIns="0" rIns="0" bIns="0" rtlCol="0" anchor="t" anchorCtr="0">
            <a:spAutoFit/>
          </a:bodyPr>
          <a:lstStyle>
            <a:lvl1pPr algn="l" defTabSz="914400" rtl="0" eaLnBrk="1" latinLnBrk="0" hangingPunct="1">
              <a:lnSpc>
                <a:spcPct val="100000"/>
              </a:lnSpc>
              <a:spcBef>
                <a:spcPct val="0"/>
              </a:spcBef>
              <a:buNone/>
              <a:defRPr sz="4000" b="1" i="0" kern="1200">
                <a:solidFill>
                  <a:srgbClr val="003843"/>
                </a:solidFill>
                <a:latin typeface="Arial" panose="020B0604020202020204" pitchFamily="34" charset="0"/>
                <a:ea typeface="+mj-ea"/>
                <a:cs typeface="Arial" panose="020B0604020202020204" pitchFamily="34" charset="0"/>
              </a:defRPr>
            </a:lvl1pPr>
          </a:lstStyle>
          <a:p>
            <a:pPr algn="ctr"/>
            <a:r>
              <a:rPr lang="da-DK" sz="2000" i="1" noProof="1"/>
              <a:t>Annex III and IV:</a:t>
            </a:r>
          </a:p>
          <a:p>
            <a:pPr algn="ctr"/>
            <a:r>
              <a:rPr lang="da-DK" sz="2000" i="1" noProof="1"/>
              <a:t>Compliance</a:t>
            </a:r>
          </a:p>
        </p:txBody>
      </p:sp>
      <p:grpSp>
        <p:nvGrpSpPr>
          <p:cNvPr id="2" name="Group 1">
            <a:extLst>
              <a:ext uri="{FF2B5EF4-FFF2-40B4-BE49-F238E27FC236}">
                <a16:creationId xmlns:a16="http://schemas.microsoft.com/office/drawing/2014/main" id="{C6B51F79-03A7-1A52-2D3A-45D28B3CC1BB}"/>
              </a:ext>
            </a:extLst>
          </p:cNvPr>
          <p:cNvGrpSpPr/>
          <p:nvPr/>
        </p:nvGrpSpPr>
        <p:grpSpPr>
          <a:xfrm>
            <a:off x="190058" y="2042550"/>
            <a:ext cx="11811883" cy="4313799"/>
            <a:chOff x="201959" y="1762812"/>
            <a:chExt cx="11811883" cy="3714161"/>
          </a:xfrm>
        </p:grpSpPr>
        <p:sp>
          <p:nvSpPr>
            <p:cNvPr id="3" name="Rectangle 2">
              <a:extLst>
                <a:ext uri="{FF2B5EF4-FFF2-40B4-BE49-F238E27FC236}">
                  <a16:creationId xmlns:a16="http://schemas.microsoft.com/office/drawing/2014/main" id="{1BCC4BDC-87AB-C5CC-105A-E51535C15ECE}"/>
                </a:ext>
              </a:extLst>
            </p:cNvPr>
            <p:cNvSpPr/>
            <p:nvPr/>
          </p:nvSpPr>
          <p:spPr>
            <a:xfrm>
              <a:off x="201959" y="1762812"/>
              <a:ext cx="2782478" cy="371416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t"/>
            <a:lstStyle/>
            <a:p>
              <a:pPr algn="ctr"/>
              <a:r>
                <a:rPr lang="da-DK" sz="1800" b="1" noProof="1"/>
                <a:t>Basic products</a:t>
              </a:r>
            </a:p>
            <a:p>
              <a:pPr algn="ctr"/>
              <a:endParaRPr lang="da-DK" sz="1800" b="1" noProof="1"/>
            </a:p>
            <a:p>
              <a:pPr marL="285750" indent="-285750">
                <a:buFont typeface="Arial" panose="020B0604020202020204" pitchFamily="34" charset="0"/>
                <a:buChar char="•"/>
              </a:pPr>
              <a:endParaRPr lang="da-DK" noProof="1"/>
            </a:p>
            <a:p>
              <a:pPr marL="285750" indent="-285750">
                <a:buFont typeface="Arial" panose="020B0604020202020204" pitchFamily="34" charset="0"/>
                <a:buChar char="•"/>
              </a:pPr>
              <a:r>
                <a:rPr lang="da-DK" noProof="1"/>
                <a:t>Anything else</a:t>
              </a:r>
              <a:endParaRPr lang="da-DK" sz="1800" noProof="1"/>
            </a:p>
          </p:txBody>
        </p:sp>
        <p:sp>
          <p:nvSpPr>
            <p:cNvPr id="4" name="Rectangle 3">
              <a:extLst>
                <a:ext uri="{FF2B5EF4-FFF2-40B4-BE49-F238E27FC236}">
                  <a16:creationId xmlns:a16="http://schemas.microsoft.com/office/drawing/2014/main" id="{85E7F929-EFA1-A0DA-6F64-BDD4BB3A9EF2}"/>
                </a:ext>
              </a:extLst>
            </p:cNvPr>
            <p:cNvSpPr/>
            <p:nvPr/>
          </p:nvSpPr>
          <p:spPr>
            <a:xfrm>
              <a:off x="3211761" y="1762812"/>
              <a:ext cx="2782478" cy="371416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t"/>
            <a:lstStyle/>
            <a:p>
              <a:pPr algn="ctr"/>
              <a:r>
                <a:rPr lang="da-DK" sz="1800" b="1" noProof="1"/>
                <a:t>Important products</a:t>
              </a:r>
            </a:p>
            <a:p>
              <a:pPr algn="ctr"/>
              <a:r>
                <a:rPr lang="da-DK" b="1" noProof="1"/>
                <a:t>Class I</a:t>
              </a:r>
            </a:p>
            <a:p>
              <a:pPr marL="285750" indent="-285750">
                <a:buFont typeface="Arial" panose="020B0604020202020204" pitchFamily="34" charset="0"/>
                <a:buChar char="•"/>
              </a:pPr>
              <a:endParaRPr lang="da-DK" noProof="1"/>
            </a:p>
            <a:p>
              <a:pPr marL="285750" indent="-285750">
                <a:buFont typeface="Arial" panose="020B0604020202020204" pitchFamily="34" charset="0"/>
                <a:buChar char="•"/>
              </a:pPr>
              <a:r>
                <a:rPr lang="da-DK" noProof="1"/>
                <a:t>…</a:t>
              </a:r>
            </a:p>
            <a:p>
              <a:pPr marL="285750" indent="-285750">
                <a:buFont typeface="Arial" panose="020B0604020202020204" pitchFamily="34" charset="0"/>
                <a:buChar char="•"/>
              </a:pPr>
              <a:r>
                <a:rPr lang="da-DK" noProof="1"/>
                <a:t>Microcontrollers with security-related functionalities</a:t>
              </a:r>
            </a:p>
            <a:p>
              <a:pPr marL="285750" indent="-285750">
                <a:buFont typeface="Arial" panose="020B0604020202020204" pitchFamily="34" charset="0"/>
                <a:buChar char="•"/>
              </a:pPr>
              <a:r>
                <a:rPr lang="da-DK" noProof="1"/>
                <a:t>Smart home general purpose virtual assistants</a:t>
              </a:r>
            </a:p>
            <a:p>
              <a:pPr marL="285750" indent="-285750">
                <a:buFont typeface="Arial" panose="020B0604020202020204" pitchFamily="34" charset="0"/>
                <a:buChar char="•"/>
              </a:pPr>
              <a:r>
                <a:rPr lang="da-DK" noProof="1"/>
                <a:t>Smart home products with security functionalities, including smart door locks, …</a:t>
              </a:r>
            </a:p>
            <a:p>
              <a:pPr marL="285750" indent="-285750">
                <a:buFont typeface="Arial" panose="020B0604020202020204" pitchFamily="34" charset="0"/>
                <a:buChar char="•"/>
              </a:pPr>
              <a:r>
                <a:rPr lang="da-DK" noProof="1"/>
                <a:t>…</a:t>
              </a:r>
            </a:p>
          </p:txBody>
        </p:sp>
        <p:sp>
          <p:nvSpPr>
            <p:cNvPr id="5" name="Rectangle 4">
              <a:extLst>
                <a:ext uri="{FF2B5EF4-FFF2-40B4-BE49-F238E27FC236}">
                  <a16:creationId xmlns:a16="http://schemas.microsoft.com/office/drawing/2014/main" id="{605D96FA-22B1-10D5-9772-3238DE83B9FF}"/>
                </a:ext>
              </a:extLst>
            </p:cNvPr>
            <p:cNvSpPr/>
            <p:nvPr/>
          </p:nvSpPr>
          <p:spPr>
            <a:xfrm>
              <a:off x="6221563" y="1762812"/>
              <a:ext cx="2782478" cy="371416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t"/>
            <a:lstStyle/>
            <a:p>
              <a:pPr algn="ctr"/>
              <a:r>
                <a:rPr lang="da-DK" sz="1800" b="1" noProof="1"/>
                <a:t>Important products</a:t>
              </a:r>
            </a:p>
            <a:p>
              <a:pPr algn="ctr"/>
              <a:r>
                <a:rPr lang="da-DK" b="1" noProof="1"/>
                <a:t>Class II</a:t>
              </a:r>
              <a:endParaRPr lang="da-DK" sz="1800" b="1" noProof="1"/>
            </a:p>
            <a:p>
              <a:pPr marL="285750" indent="-285750">
                <a:buFont typeface="Arial" panose="020B0604020202020204" pitchFamily="34" charset="0"/>
                <a:buChar char="•"/>
              </a:pPr>
              <a:endParaRPr lang="da-DK" sz="1800" noProof="1"/>
            </a:p>
            <a:p>
              <a:pPr marL="285750" indent="-285750">
                <a:buFont typeface="Arial" panose="020B0604020202020204" pitchFamily="34" charset="0"/>
                <a:buChar char="•"/>
              </a:pPr>
              <a:r>
                <a:rPr lang="da-DK" sz="1800" noProof="1"/>
                <a:t>Hypervisors and container runtime system</a:t>
              </a:r>
            </a:p>
            <a:p>
              <a:pPr marL="285750" indent="-285750">
                <a:buFont typeface="Arial" panose="020B0604020202020204" pitchFamily="34" charset="0"/>
                <a:buChar char="•"/>
              </a:pPr>
              <a:r>
                <a:rPr lang="da-DK" noProof="1"/>
                <a:t>Firewalls, intrusion detection and prevention systems</a:t>
              </a:r>
            </a:p>
            <a:p>
              <a:pPr marL="285750" indent="-285750">
                <a:buFont typeface="Arial" panose="020B0604020202020204" pitchFamily="34" charset="0"/>
                <a:buChar char="•"/>
              </a:pPr>
              <a:r>
                <a:rPr lang="da-DK" sz="1800" noProof="1"/>
                <a:t>Tamper-resistant microprocessors</a:t>
              </a:r>
            </a:p>
            <a:p>
              <a:pPr marL="285750" indent="-285750">
                <a:buFont typeface="Arial" panose="020B0604020202020204" pitchFamily="34" charset="0"/>
                <a:buChar char="•"/>
              </a:pPr>
              <a:r>
                <a:rPr lang="da-DK" sz="1800" noProof="1"/>
                <a:t>Tamper-resistant microcontrollers</a:t>
              </a:r>
            </a:p>
          </p:txBody>
        </p:sp>
        <p:sp>
          <p:nvSpPr>
            <p:cNvPr id="6" name="Rectangle 5">
              <a:extLst>
                <a:ext uri="{FF2B5EF4-FFF2-40B4-BE49-F238E27FC236}">
                  <a16:creationId xmlns:a16="http://schemas.microsoft.com/office/drawing/2014/main" id="{7241A004-C269-D00F-7FBC-3F7139DF4A46}"/>
                </a:ext>
              </a:extLst>
            </p:cNvPr>
            <p:cNvSpPr/>
            <p:nvPr/>
          </p:nvSpPr>
          <p:spPr>
            <a:xfrm>
              <a:off x="9231364" y="1762812"/>
              <a:ext cx="2782478" cy="371416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t"/>
            <a:lstStyle/>
            <a:p>
              <a:pPr algn="ctr"/>
              <a:r>
                <a:rPr lang="da-DK" sz="1800" b="1" noProof="1"/>
                <a:t>Critical products</a:t>
              </a:r>
            </a:p>
            <a:p>
              <a:pPr algn="ctr"/>
              <a:endParaRPr lang="da-DK" sz="1800" b="1" noProof="1"/>
            </a:p>
            <a:p>
              <a:pPr marL="285750" indent="-285750">
                <a:buFont typeface="Arial" panose="020B0604020202020204" pitchFamily="34" charset="0"/>
                <a:buChar char="•"/>
              </a:pPr>
              <a:endParaRPr lang="da-DK" sz="1800" noProof="1"/>
            </a:p>
            <a:p>
              <a:pPr marL="285750" indent="-285750">
                <a:buFont typeface="Arial" panose="020B0604020202020204" pitchFamily="34" charset="0"/>
                <a:buChar char="•"/>
              </a:pPr>
              <a:r>
                <a:rPr lang="da-DK" sz="1800" noProof="1"/>
                <a:t>Hardware Devices with Security Boxes</a:t>
              </a:r>
            </a:p>
            <a:p>
              <a:pPr marL="285750" indent="-285750">
                <a:buFont typeface="Arial" panose="020B0604020202020204" pitchFamily="34" charset="0"/>
                <a:buChar char="•"/>
              </a:pPr>
              <a:r>
                <a:rPr lang="da-DK" sz="1800" noProof="1"/>
                <a:t>Smart meter gateways within smart metering systems…</a:t>
              </a:r>
            </a:p>
            <a:p>
              <a:pPr marL="285750" indent="-285750">
                <a:buFont typeface="Arial" panose="020B0604020202020204" pitchFamily="34" charset="0"/>
                <a:buChar char="•"/>
              </a:pPr>
              <a:r>
                <a:rPr lang="da-DK" sz="1800" noProof="1"/>
                <a:t>Smartcards or similar devices, including secure elements</a:t>
              </a:r>
            </a:p>
            <a:p>
              <a:pPr marL="285750" indent="-285750">
                <a:buFont typeface="Arial" panose="020B0604020202020204" pitchFamily="34" charset="0"/>
                <a:buChar char="•"/>
              </a:pPr>
              <a:endParaRPr lang="da-DK" noProof="1"/>
            </a:p>
            <a:p>
              <a:pPr marL="285750" indent="-285750">
                <a:buFont typeface="Arial" panose="020B0604020202020204" pitchFamily="34" charset="0"/>
                <a:buChar char="•"/>
              </a:pPr>
              <a:endParaRPr lang="da-DK" sz="1800" noProof="1"/>
            </a:p>
          </p:txBody>
        </p:sp>
      </p:grpSp>
    </p:spTree>
    <p:extLst>
      <p:ext uri="{BB962C8B-B14F-4D97-AF65-F5344CB8AC3E}">
        <p14:creationId xmlns:p14="http://schemas.microsoft.com/office/powerpoint/2010/main" val="23911745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482EDE6-6971-52CD-6780-35D4F2108ABE}"/>
            </a:ext>
          </a:extLst>
        </p:cNvPr>
        <p:cNvGrpSpPr/>
        <p:nvPr/>
      </p:nvGrpSpPr>
      <p:grpSpPr>
        <a:xfrm>
          <a:off x="0" y="0"/>
          <a:ext cx="0" cy="0"/>
          <a:chOff x="0" y="0"/>
          <a:chExt cx="0" cy="0"/>
        </a:xfrm>
      </p:grpSpPr>
      <p:sp>
        <p:nvSpPr>
          <p:cNvPr id="14" name="Pladsholder til indhold 13">
            <a:extLst>
              <a:ext uri="{FF2B5EF4-FFF2-40B4-BE49-F238E27FC236}">
                <a16:creationId xmlns:a16="http://schemas.microsoft.com/office/drawing/2014/main" id="{08D1AB48-3E63-481A-0C9A-7B798B2FDC73}"/>
              </a:ext>
            </a:extLst>
          </p:cNvPr>
          <p:cNvSpPr>
            <a:spLocks noGrp="1"/>
          </p:cNvSpPr>
          <p:nvPr>
            <p:ph idx="1"/>
          </p:nvPr>
        </p:nvSpPr>
        <p:spPr/>
        <p:txBody>
          <a:bodyPr/>
          <a:lstStyle/>
          <a:p>
            <a:endParaRPr lang="da-DK" noProof="1"/>
          </a:p>
          <a:p>
            <a:endParaRPr lang="da-DK" noProof="1"/>
          </a:p>
        </p:txBody>
      </p:sp>
      <p:sp>
        <p:nvSpPr>
          <p:cNvPr id="13" name="Titel 12">
            <a:extLst>
              <a:ext uri="{FF2B5EF4-FFF2-40B4-BE49-F238E27FC236}">
                <a16:creationId xmlns:a16="http://schemas.microsoft.com/office/drawing/2014/main" id="{645034BC-D065-7D38-AD35-303978A35C79}"/>
              </a:ext>
            </a:extLst>
          </p:cNvPr>
          <p:cNvSpPr>
            <a:spLocks noGrp="1"/>
          </p:cNvSpPr>
          <p:nvPr>
            <p:ph type="title"/>
          </p:nvPr>
        </p:nvSpPr>
        <p:spPr>
          <a:xfrm>
            <a:off x="900000" y="540000"/>
            <a:ext cx="10440000" cy="615553"/>
          </a:xfrm>
        </p:spPr>
        <p:txBody>
          <a:bodyPr/>
          <a:lstStyle/>
          <a:p>
            <a:r>
              <a:rPr lang="da-DK" noProof="1"/>
              <a:t>The Cyber Resilience Act</a:t>
            </a:r>
          </a:p>
        </p:txBody>
      </p:sp>
      <p:sp>
        <p:nvSpPr>
          <p:cNvPr id="7" name="Pladsholder til dato 6">
            <a:extLst>
              <a:ext uri="{FF2B5EF4-FFF2-40B4-BE49-F238E27FC236}">
                <a16:creationId xmlns:a16="http://schemas.microsoft.com/office/drawing/2014/main" id="{F871CBD2-EA98-DB17-B5AE-F668EEA68A97}"/>
              </a:ext>
            </a:extLst>
          </p:cNvPr>
          <p:cNvSpPr>
            <a:spLocks noGrp="1"/>
          </p:cNvSpPr>
          <p:nvPr>
            <p:ph type="dt" sz="half" idx="10"/>
          </p:nvPr>
        </p:nvSpPr>
        <p:spPr/>
        <p:txBody>
          <a:bodyPr/>
          <a:lstStyle/>
          <a:p>
            <a:fld id="{199DC94F-1C4D-2A44-880A-C5B255738802}" type="datetime1">
              <a:rPr lang="da-DK" noProof="1" dirty="0" smtClean="0"/>
              <a:t>08-10-2025</a:t>
            </a:fld>
            <a:endParaRPr lang="da-DK" noProof="1"/>
          </a:p>
        </p:txBody>
      </p:sp>
      <p:sp>
        <p:nvSpPr>
          <p:cNvPr id="10" name="Pladsholder til sidefod 9">
            <a:extLst>
              <a:ext uri="{FF2B5EF4-FFF2-40B4-BE49-F238E27FC236}">
                <a16:creationId xmlns:a16="http://schemas.microsoft.com/office/drawing/2014/main" id="{246CB0B6-018E-E362-4BDA-84D4D00EC736}"/>
              </a:ext>
            </a:extLst>
          </p:cNvPr>
          <p:cNvSpPr>
            <a:spLocks noGrp="1"/>
          </p:cNvSpPr>
          <p:nvPr>
            <p:ph type="ftr" sz="quarter" idx="11"/>
          </p:nvPr>
        </p:nvSpPr>
        <p:spPr/>
        <p:txBody>
          <a:bodyPr/>
          <a:lstStyle/>
          <a:p>
            <a:r>
              <a:rPr lang="da-DK" noProof="1"/>
              <a:t>(c) Alexandra Instituttet</a:t>
            </a:r>
          </a:p>
        </p:txBody>
      </p:sp>
      <p:sp>
        <p:nvSpPr>
          <p:cNvPr id="11" name="Pladsholder til slidenummer 10">
            <a:extLst>
              <a:ext uri="{FF2B5EF4-FFF2-40B4-BE49-F238E27FC236}">
                <a16:creationId xmlns:a16="http://schemas.microsoft.com/office/drawing/2014/main" id="{2B174B18-BECC-0549-8EE9-CE4EC4295D93}"/>
              </a:ext>
            </a:extLst>
          </p:cNvPr>
          <p:cNvSpPr>
            <a:spLocks noGrp="1"/>
          </p:cNvSpPr>
          <p:nvPr>
            <p:ph type="sldNum" sz="quarter" idx="12"/>
          </p:nvPr>
        </p:nvSpPr>
        <p:spPr/>
        <p:txBody>
          <a:bodyPr/>
          <a:lstStyle/>
          <a:p>
            <a:fld id="{06AC9228-041E-BE4C-A177-9A7A550E9A48}" type="slidenum">
              <a:rPr lang="da-DK" noProof="1" dirty="0" smtClean="0"/>
              <a:pPr/>
              <a:t>35</a:t>
            </a:fld>
            <a:endParaRPr lang="da-DK" noProof="1"/>
          </a:p>
        </p:txBody>
      </p:sp>
      <p:sp>
        <p:nvSpPr>
          <p:cNvPr id="8" name="Titel 12">
            <a:extLst>
              <a:ext uri="{FF2B5EF4-FFF2-40B4-BE49-F238E27FC236}">
                <a16:creationId xmlns:a16="http://schemas.microsoft.com/office/drawing/2014/main" id="{2FE40092-1357-162D-7B75-D80FA72CAB32}"/>
              </a:ext>
            </a:extLst>
          </p:cNvPr>
          <p:cNvSpPr txBox="1">
            <a:spLocks/>
          </p:cNvSpPr>
          <p:nvPr/>
        </p:nvSpPr>
        <p:spPr>
          <a:xfrm>
            <a:off x="958422" y="1243709"/>
            <a:ext cx="10440000" cy="615553"/>
          </a:xfrm>
          <a:prstGeom prst="rect">
            <a:avLst/>
          </a:prstGeom>
        </p:spPr>
        <p:txBody>
          <a:bodyPr vert="horz" wrap="square" lIns="0" tIns="0" rIns="0" bIns="0" rtlCol="0" anchor="t" anchorCtr="0">
            <a:spAutoFit/>
          </a:bodyPr>
          <a:lstStyle>
            <a:lvl1pPr algn="l" defTabSz="914400" rtl="0" eaLnBrk="1" latinLnBrk="0" hangingPunct="1">
              <a:lnSpc>
                <a:spcPct val="100000"/>
              </a:lnSpc>
              <a:spcBef>
                <a:spcPct val="0"/>
              </a:spcBef>
              <a:buNone/>
              <a:defRPr sz="4000" b="1" i="0" kern="1200">
                <a:solidFill>
                  <a:srgbClr val="003843"/>
                </a:solidFill>
                <a:latin typeface="Arial" panose="020B0604020202020204" pitchFamily="34" charset="0"/>
                <a:ea typeface="+mj-ea"/>
                <a:cs typeface="Arial" panose="020B0604020202020204" pitchFamily="34" charset="0"/>
              </a:defRPr>
            </a:lvl1pPr>
          </a:lstStyle>
          <a:p>
            <a:pPr algn="ctr"/>
            <a:r>
              <a:rPr lang="da-DK" sz="2000" i="1" noProof="1"/>
              <a:t>Annex III and IV:</a:t>
            </a:r>
          </a:p>
          <a:p>
            <a:pPr algn="ctr"/>
            <a:r>
              <a:rPr lang="da-DK" sz="2000" i="1" noProof="1"/>
              <a:t>Compliance</a:t>
            </a:r>
          </a:p>
        </p:txBody>
      </p:sp>
      <p:grpSp>
        <p:nvGrpSpPr>
          <p:cNvPr id="2" name="Group 1">
            <a:extLst>
              <a:ext uri="{FF2B5EF4-FFF2-40B4-BE49-F238E27FC236}">
                <a16:creationId xmlns:a16="http://schemas.microsoft.com/office/drawing/2014/main" id="{355A4659-1E61-36D5-0243-7E3F6924B388}"/>
              </a:ext>
            </a:extLst>
          </p:cNvPr>
          <p:cNvGrpSpPr/>
          <p:nvPr/>
        </p:nvGrpSpPr>
        <p:grpSpPr>
          <a:xfrm>
            <a:off x="190058" y="2042550"/>
            <a:ext cx="11811883" cy="3714161"/>
            <a:chOff x="201959" y="1762812"/>
            <a:chExt cx="11811883" cy="3714161"/>
          </a:xfrm>
        </p:grpSpPr>
        <p:sp>
          <p:nvSpPr>
            <p:cNvPr id="3" name="Rectangle 2">
              <a:extLst>
                <a:ext uri="{FF2B5EF4-FFF2-40B4-BE49-F238E27FC236}">
                  <a16:creationId xmlns:a16="http://schemas.microsoft.com/office/drawing/2014/main" id="{25A64179-2626-7D99-F278-282E1BF54CF6}"/>
                </a:ext>
              </a:extLst>
            </p:cNvPr>
            <p:cNvSpPr/>
            <p:nvPr/>
          </p:nvSpPr>
          <p:spPr>
            <a:xfrm>
              <a:off x="201959" y="1762812"/>
              <a:ext cx="2782478" cy="371416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t"/>
            <a:lstStyle/>
            <a:p>
              <a:pPr algn="ctr"/>
              <a:r>
                <a:rPr lang="da-DK" sz="1800" b="1" noProof="1"/>
                <a:t>Basic products</a:t>
              </a:r>
            </a:p>
            <a:p>
              <a:pPr algn="ctr"/>
              <a:endParaRPr lang="da-DK" sz="1800" b="1" noProof="1"/>
            </a:p>
            <a:p>
              <a:pPr marL="285750" indent="-285750">
                <a:buFont typeface="Arial" panose="020B0604020202020204" pitchFamily="34" charset="0"/>
                <a:buChar char="•"/>
              </a:pPr>
              <a:r>
                <a:rPr lang="da-DK" noProof="1"/>
                <a:t>Module A</a:t>
              </a:r>
            </a:p>
            <a:p>
              <a:pPr marL="285750" indent="-285750">
                <a:buFont typeface="Arial" panose="020B0604020202020204" pitchFamily="34" charset="0"/>
                <a:buChar char="•"/>
              </a:pPr>
              <a:r>
                <a:rPr lang="da-DK" sz="1800" noProof="1"/>
                <a:t>Module B+C</a:t>
              </a:r>
            </a:p>
            <a:p>
              <a:pPr marL="285750" indent="-285750">
                <a:buFont typeface="Arial" panose="020B0604020202020204" pitchFamily="34" charset="0"/>
                <a:buChar char="•"/>
              </a:pPr>
              <a:r>
                <a:rPr lang="da-DK" noProof="1"/>
                <a:t>Module H</a:t>
              </a:r>
            </a:p>
            <a:p>
              <a:pPr marL="285750" indent="-285750">
                <a:buFont typeface="Arial" panose="020B0604020202020204" pitchFamily="34" charset="0"/>
                <a:buChar char="•"/>
              </a:pPr>
              <a:r>
                <a:rPr lang="da-DK" sz="1800" noProof="1"/>
                <a:t>EU Cybersecurity certification scheme</a:t>
              </a:r>
            </a:p>
          </p:txBody>
        </p:sp>
        <p:sp>
          <p:nvSpPr>
            <p:cNvPr id="4" name="Rectangle 3">
              <a:extLst>
                <a:ext uri="{FF2B5EF4-FFF2-40B4-BE49-F238E27FC236}">
                  <a16:creationId xmlns:a16="http://schemas.microsoft.com/office/drawing/2014/main" id="{EBE66C76-B942-1B4B-2DEA-EF222A5CE735}"/>
                </a:ext>
              </a:extLst>
            </p:cNvPr>
            <p:cNvSpPr/>
            <p:nvPr/>
          </p:nvSpPr>
          <p:spPr>
            <a:xfrm>
              <a:off x="3211761" y="1762812"/>
              <a:ext cx="2782478" cy="371416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t"/>
            <a:lstStyle/>
            <a:p>
              <a:pPr algn="ctr"/>
              <a:r>
                <a:rPr lang="da-DK" sz="1800" b="1" noProof="1"/>
                <a:t>Important products</a:t>
              </a:r>
            </a:p>
            <a:p>
              <a:pPr algn="ctr"/>
              <a:r>
                <a:rPr lang="da-DK" b="1" noProof="1"/>
                <a:t>Class I</a:t>
              </a:r>
              <a:endParaRPr lang="da-DK" sz="1800" b="1" noProof="1"/>
            </a:p>
            <a:p>
              <a:pPr marL="285750" indent="-285750">
                <a:buFont typeface="Arial" panose="020B0604020202020204" pitchFamily="34" charset="0"/>
                <a:buChar char="•"/>
              </a:pPr>
              <a:r>
                <a:rPr lang="da-DK" noProof="1"/>
                <a:t>Module A (Full hEN)</a:t>
              </a:r>
            </a:p>
            <a:p>
              <a:pPr marL="285750" indent="-285750">
                <a:buFont typeface="Arial" panose="020B0604020202020204" pitchFamily="34" charset="0"/>
                <a:buChar char="•"/>
              </a:pPr>
              <a:r>
                <a:rPr lang="da-DK" sz="1800" noProof="1"/>
                <a:t>Module B+C</a:t>
              </a:r>
            </a:p>
            <a:p>
              <a:pPr marL="285750" indent="-285750">
                <a:buFont typeface="Arial" panose="020B0604020202020204" pitchFamily="34" charset="0"/>
                <a:buChar char="•"/>
              </a:pPr>
              <a:r>
                <a:rPr lang="da-DK" noProof="1"/>
                <a:t>Module H</a:t>
              </a:r>
            </a:p>
            <a:p>
              <a:pPr marL="285750" indent="-285750">
                <a:buFont typeface="Arial" panose="020B0604020202020204" pitchFamily="34" charset="0"/>
                <a:buChar char="•"/>
              </a:pPr>
              <a:r>
                <a:rPr lang="da-DK" sz="1800" noProof="1"/>
                <a:t>EU Cybersecurity certification scheme (AL Substantial)</a:t>
              </a:r>
            </a:p>
          </p:txBody>
        </p:sp>
        <p:sp>
          <p:nvSpPr>
            <p:cNvPr id="5" name="Rectangle 4">
              <a:extLst>
                <a:ext uri="{FF2B5EF4-FFF2-40B4-BE49-F238E27FC236}">
                  <a16:creationId xmlns:a16="http://schemas.microsoft.com/office/drawing/2014/main" id="{AB242488-94B4-1A30-DCFC-5546CE2708AC}"/>
                </a:ext>
              </a:extLst>
            </p:cNvPr>
            <p:cNvSpPr/>
            <p:nvPr/>
          </p:nvSpPr>
          <p:spPr>
            <a:xfrm>
              <a:off x="6221563" y="1762812"/>
              <a:ext cx="2782478" cy="371416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t"/>
            <a:lstStyle/>
            <a:p>
              <a:pPr algn="ctr"/>
              <a:r>
                <a:rPr lang="da-DK" sz="1800" b="1" noProof="1"/>
                <a:t>Important products</a:t>
              </a:r>
            </a:p>
            <a:p>
              <a:pPr algn="ctr"/>
              <a:r>
                <a:rPr lang="da-DK" b="1" noProof="1"/>
                <a:t>Class II</a:t>
              </a:r>
              <a:endParaRPr lang="da-DK" sz="1800" b="1" noProof="1"/>
            </a:p>
            <a:p>
              <a:pPr marL="285750" indent="-285750">
                <a:buFont typeface="Arial" panose="020B0604020202020204" pitchFamily="34" charset="0"/>
                <a:buChar char="•"/>
              </a:pPr>
              <a:r>
                <a:rPr lang="da-DK" sz="1800" noProof="1"/>
                <a:t>Module B+C</a:t>
              </a:r>
            </a:p>
            <a:p>
              <a:pPr marL="285750" indent="-285750">
                <a:buFont typeface="Arial" panose="020B0604020202020204" pitchFamily="34" charset="0"/>
                <a:buChar char="•"/>
              </a:pPr>
              <a:r>
                <a:rPr lang="da-DK" noProof="1"/>
                <a:t>Module H</a:t>
              </a:r>
            </a:p>
            <a:p>
              <a:pPr marL="285750" indent="-285750">
                <a:buFont typeface="Arial" panose="020B0604020202020204" pitchFamily="34" charset="0"/>
                <a:buChar char="•"/>
              </a:pPr>
              <a:r>
                <a:rPr lang="da-DK" sz="1800" noProof="1"/>
                <a:t>EU Cybersecurity certification scheme (AL Substantial)</a:t>
              </a:r>
            </a:p>
            <a:p>
              <a:pPr marL="285750" indent="-285750">
                <a:buFont typeface="Arial" panose="020B0604020202020204" pitchFamily="34" charset="0"/>
                <a:buChar char="•"/>
              </a:pPr>
              <a:endParaRPr lang="da-DK" sz="1800" noProof="1"/>
            </a:p>
          </p:txBody>
        </p:sp>
        <p:sp>
          <p:nvSpPr>
            <p:cNvPr id="6" name="Rectangle 5">
              <a:extLst>
                <a:ext uri="{FF2B5EF4-FFF2-40B4-BE49-F238E27FC236}">
                  <a16:creationId xmlns:a16="http://schemas.microsoft.com/office/drawing/2014/main" id="{1B025851-6A19-05BB-CF2D-2E8822B5B491}"/>
                </a:ext>
              </a:extLst>
            </p:cNvPr>
            <p:cNvSpPr/>
            <p:nvPr/>
          </p:nvSpPr>
          <p:spPr>
            <a:xfrm>
              <a:off x="9231364" y="1762812"/>
              <a:ext cx="2782478" cy="371416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t"/>
            <a:lstStyle/>
            <a:p>
              <a:pPr algn="ctr"/>
              <a:r>
                <a:rPr lang="da-DK" sz="1800" b="1" noProof="1"/>
                <a:t>Critical products</a:t>
              </a:r>
            </a:p>
            <a:p>
              <a:pPr algn="ctr"/>
              <a:endParaRPr lang="da-DK" sz="1800" b="1" noProof="1"/>
            </a:p>
            <a:p>
              <a:pPr marL="285750" indent="-285750">
                <a:buFont typeface="Arial" panose="020B0604020202020204" pitchFamily="34" charset="0"/>
                <a:buChar char="•"/>
              </a:pPr>
              <a:r>
                <a:rPr lang="da-DK" sz="1800" noProof="1"/>
                <a:t>EU Cybersecurity certification scheme (AL &gt;= Substantial) for the specific product type</a:t>
              </a:r>
            </a:p>
            <a:p>
              <a:pPr marL="285750" indent="-285750">
                <a:buFont typeface="Arial" panose="020B0604020202020204" pitchFamily="34" charset="0"/>
                <a:buChar char="•"/>
              </a:pPr>
              <a:endParaRPr lang="da-DK" noProof="1"/>
            </a:p>
            <a:p>
              <a:pPr marL="285750" indent="-285750">
                <a:buFont typeface="Arial" panose="020B0604020202020204" pitchFamily="34" charset="0"/>
                <a:buChar char="•"/>
              </a:pPr>
              <a:r>
                <a:rPr lang="da-DK" sz="1800" noProof="1"/>
                <a:t>As Class II, if no scheme exists</a:t>
              </a:r>
            </a:p>
            <a:p>
              <a:pPr marL="285750" indent="-285750">
                <a:buFont typeface="Arial" panose="020B0604020202020204" pitchFamily="34" charset="0"/>
                <a:buChar char="•"/>
              </a:pPr>
              <a:endParaRPr lang="da-DK" sz="1800" noProof="1"/>
            </a:p>
          </p:txBody>
        </p:sp>
      </p:grpSp>
    </p:spTree>
    <p:extLst>
      <p:ext uri="{BB962C8B-B14F-4D97-AF65-F5344CB8AC3E}">
        <p14:creationId xmlns:p14="http://schemas.microsoft.com/office/powerpoint/2010/main" val="959465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8E2F4-CC96-1D11-ACF9-2163655A9583}"/>
            </a:ext>
          </a:extLst>
        </p:cNvPr>
        <p:cNvGrpSpPr/>
        <p:nvPr/>
      </p:nvGrpSpPr>
      <p:grpSpPr>
        <a:xfrm>
          <a:off x="0" y="0"/>
          <a:ext cx="0" cy="0"/>
          <a:chOff x="0" y="0"/>
          <a:chExt cx="0" cy="0"/>
        </a:xfrm>
      </p:grpSpPr>
      <p:sp>
        <p:nvSpPr>
          <p:cNvPr id="14" name="Pladsholder til indhold 13">
            <a:extLst>
              <a:ext uri="{FF2B5EF4-FFF2-40B4-BE49-F238E27FC236}">
                <a16:creationId xmlns:a16="http://schemas.microsoft.com/office/drawing/2014/main" id="{C9264AC7-57C3-B621-BC48-695568943C7E}"/>
              </a:ext>
            </a:extLst>
          </p:cNvPr>
          <p:cNvSpPr>
            <a:spLocks noGrp="1"/>
          </p:cNvSpPr>
          <p:nvPr>
            <p:ph idx="1"/>
          </p:nvPr>
        </p:nvSpPr>
        <p:spPr/>
        <p:txBody>
          <a:bodyPr/>
          <a:lstStyle/>
          <a:p>
            <a:endParaRPr lang="da-DK" noProof="1"/>
          </a:p>
          <a:p>
            <a:endParaRPr lang="da-DK" noProof="1"/>
          </a:p>
        </p:txBody>
      </p:sp>
      <p:sp>
        <p:nvSpPr>
          <p:cNvPr id="13" name="Titel 12">
            <a:extLst>
              <a:ext uri="{FF2B5EF4-FFF2-40B4-BE49-F238E27FC236}">
                <a16:creationId xmlns:a16="http://schemas.microsoft.com/office/drawing/2014/main" id="{CDA8BFFA-5530-3A3D-F2A6-3EDD036FBB22}"/>
              </a:ext>
            </a:extLst>
          </p:cNvPr>
          <p:cNvSpPr>
            <a:spLocks noGrp="1"/>
          </p:cNvSpPr>
          <p:nvPr>
            <p:ph type="title"/>
          </p:nvPr>
        </p:nvSpPr>
        <p:spPr>
          <a:xfrm>
            <a:off x="900000" y="540000"/>
            <a:ext cx="10440000" cy="615553"/>
          </a:xfrm>
        </p:spPr>
        <p:txBody>
          <a:bodyPr/>
          <a:lstStyle/>
          <a:p>
            <a:r>
              <a:rPr lang="da-DK" noProof="1"/>
              <a:t>The Cyber Resilience Act</a:t>
            </a:r>
          </a:p>
        </p:txBody>
      </p:sp>
      <p:sp>
        <p:nvSpPr>
          <p:cNvPr id="7" name="Pladsholder til dato 6">
            <a:extLst>
              <a:ext uri="{FF2B5EF4-FFF2-40B4-BE49-F238E27FC236}">
                <a16:creationId xmlns:a16="http://schemas.microsoft.com/office/drawing/2014/main" id="{A750C805-54ED-846E-5858-343A9F7DBB94}"/>
              </a:ext>
            </a:extLst>
          </p:cNvPr>
          <p:cNvSpPr>
            <a:spLocks noGrp="1"/>
          </p:cNvSpPr>
          <p:nvPr>
            <p:ph type="dt" sz="half" idx="10"/>
          </p:nvPr>
        </p:nvSpPr>
        <p:spPr/>
        <p:txBody>
          <a:bodyPr/>
          <a:lstStyle/>
          <a:p>
            <a:fld id="{199DC94F-1C4D-2A44-880A-C5B255738802}" type="datetime1">
              <a:rPr lang="da-DK" noProof="1" dirty="0" smtClean="0"/>
              <a:t>08-10-2025</a:t>
            </a:fld>
            <a:endParaRPr lang="da-DK" noProof="1"/>
          </a:p>
        </p:txBody>
      </p:sp>
      <p:sp>
        <p:nvSpPr>
          <p:cNvPr id="10" name="Pladsholder til sidefod 9">
            <a:extLst>
              <a:ext uri="{FF2B5EF4-FFF2-40B4-BE49-F238E27FC236}">
                <a16:creationId xmlns:a16="http://schemas.microsoft.com/office/drawing/2014/main" id="{59CAC06B-F833-3ABD-65D7-3A295B4BB3DE}"/>
              </a:ext>
            </a:extLst>
          </p:cNvPr>
          <p:cNvSpPr>
            <a:spLocks noGrp="1"/>
          </p:cNvSpPr>
          <p:nvPr>
            <p:ph type="ftr" sz="quarter" idx="11"/>
          </p:nvPr>
        </p:nvSpPr>
        <p:spPr/>
        <p:txBody>
          <a:bodyPr/>
          <a:lstStyle/>
          <a:p>
            <a:r>
              <a:rPr lang="da-DK" noProof="1"/>
              <a:t>(c) Alexandra Instituttet</a:t>
            </a:r>
          </a:p>
        </p:txBody>
      </p:sp>
      <p:sp>
        <p:nvSpPr>
          <p:cNvPr id="11" name="Pladsholder til slidenummer 10">
            <a:extLst>
              <a:ext uri="{FF2B5EF4-FFF2-40B4-BE49-F238E27FC236}">
                <a16:creationId xmlns:a16="http://schemas.microsoft.com/office/drawing/2014/main" id="{D9A50520-9DAE-9E86-525E-1250F1969076}"/>
              </a:ext>
            </a:extLst>
          </p:cNvPr>
          <p:cNvSpPr>
            <a:spLocks noGrp="1"/>
          </p:cNvSpPr>
          <p:nvPr>
            <p:ph type="sldNum" sz="quarter" idx="12"/>
          </p:nvPr>
        </p:nvSpPr>
        <p:spPr/>
        <p:txBody>
          <a:bodyPr/>
          <a:lstStyle/>
          <a:p>
            <a:fld id="{06AC9228-041E-BE4C-A177-9A7A550E9A48}" type="slidenum">
              <a:rPr lang="da-DK" noProof="1" dirty="0" smtClean="0"/>
              <a:pPr/>
              <a:t>36</a:t>
            </a:fld>
            <a:endParaRPr lang="da-DK" noProof="1"/>
          </a:p>
        </p:txBody>
      </p:sp>
      <p:sp>
        <p:nvSpPr>
          <p:cNvPr id="8" name="Titel 12">
            <a:extLst>
              <a:ext uri="{FF2B5EF4-FFF2-40B4-BE49-F238E27FC236}">
                <a16:creationId xmlns:a16="http://schemas.microsoft.com/office/drawing/2014/main" id="{6098127F-21D7-EFAE-5CAF-C907CACCE821}"/>
              </a:ext>
            </a:extLst>
          </p:cNvPr>
          <p:cNvSpPr txBox="1">
            <a:spLocks/>
          </p:cNvSpPr>
          <p:nvPr/>
        </p:nvSpPr>
        <p:spPr>
          <a:xfrm>
            <a:off x="958422" y="1243709"/>
            <a:ext cx="10440000" cy="615553"/>
          </a:xfrm>
          <a:prstGeom prst="rect">
            <a:avLst/>
          </a:prstGeom>
        </p:spPr>
        <p:txBody>
          <a:bodyPr vert="horz" wrap="square" lIns="0" tIns="0" rIns="0" bIns="0" rtlCol="0" anchor="t" anchorCtr="0">
            <a:spAutoFit/>
          </a:bodyPr>
          <a:lstStyle>
            <a:lvl1pPr algn="l" defTabSz="914400" rtl="0" eaLnBrk="1" latinLnBrk="0" hangingPunct="1">
              <a:lnSpc>
                <a:spcPct val="100000"/>
              </a:lnSpc>
              <a:spcBef>
                <a:spcPct val="0"/>
              </a:spcBef>
              <a:buNone/>
              <a:defRPr sz="4000" b="1" i="0" kern="1200">
                <a:solidFill>
                  <a:srgbClr val="003843"/>
                </a:solidFill>
                <a:latin typeface="Arial" panose="020B0604020202020204" pitchFamily="34" charset="0"/>
                <a:ea typeface="+mj-ea"/>
                <a:cs typeface="Arial" panose="020B0604020202020204" pitchFamily="34" charset="0"/>
              </a:defRPr>
            </a:lvl1pPr>
          </a:lstStyle>
          <a:p>
            <a:pPr algn="ctr"/>
            <a:r>
              <a:rPr lang="da-DK" sz="2000" i="1" noProof="1"/>
              <a:t>Annex I:</a:t>
            </a:r>
          </a:p>
          <a:p>
            <a:pPr algn="ctr"/>
            <a:r>
              <a:rPr lang="da-DK" sz="2000" i="1" noProof="1"/>
              <a:t>The requirements</a:t>
            </a:r>
          </a:p>
        </p:txBody>
      </p:sp>
      <p:sp>
        <p:nvSpPr>
          <p:cNvPr id="12" name="Pladsholder til indhold 13">
            <a:extLst>
              <a:ext uri="{FF2B5EF4-FFF2-40B4-BE49-F238E27FC236}">
                <a16:creationId xmlns:a16="http://schemas.microsoft.com/office/drawing/2014/main" id="{B8994399-A5CC-129C-E8C3-D873E376A540}"/>
              </a:ext>
            </a:extLst>
          </p:cNvPr>
          <p:cNvSpPr txBox="1">
            <a:spLocks/>
          </p:cNvSpPr>
          <p:nvPr/>
        </p:nvSpPr>
        <p:spPr>
          <a:xfrm>
            <a:off x="900000" y="2137041"/>
            <a:ext cx="9822543" cy="3922278"/>
          </a:xfrm>
          <a:prstGeom prst="rect">
            <a:avLst/>
          </a:prstGeom>
        </p:spPr>
        <p:txBody>
          <a:bodyPr vert="horz" lIns="0" tIns="0" rIns="0" bIns="0" rtlCol="0">
            <a:normAutofit fontScale="92500" lnSpcReduction="20000"/>
          </a:bodyPr>
          <a:lstStyle>
            <a:lvl1pPr marL="360000" indent="-360000" algn="l" defTabSz="914400" rtl="0" eaLnBrk="1" latinLnBrk="0" hangingPunct="1">
              <a:lnSpc>
                <a:spcPct val="112000"/>
              </a:lnSpc>
              <a:spcBef>
                <a:spcPts val="600"/>
              </a:spcBef>
              <a:spcAft>
                <a:spcPts val="300"/>
              </a:spcAft>
              <a:buClr>
                <a:srgbClr val="BF5D2B"/>
              </a:buClr>
              <a:buSzPct val="80000"/>
              <a:buFont typeface="Arial" panose="020B0604020202020204" pitchFamily="34" charset="0"/>
              <a:buChar char="•"/>
              <a:defRPr sz="2400" kern="1200">
                <a:solidFill>
                  <a:srgbClr val="343434"/>
                </a:solidFill>
                <a:latin typeface="Arial" panose="020B0604020202020204" pitchFamily="34" charset="0"/>
                <a:ea typeface="+mn-ea"/>
                <a:cs typeface="Arial" panose="020B0604020202020204" pitchFamily="34" charset="0"/>
              </a:defRPr>
            </a:lvl1pPr>
            <a:lvl2pPr marL="720000" indent="-358775" algn="l" defTabSz="914400" rtl="0" eaLnBrk="1" latinLnBrk="0" hangingPunct="1">
              <a:lnSpc>
                <a:spcPct val="112000"/>
              </a:lnSpc>
              <a:spcBef>
                <a:spcPts val="600"/>
              </a:spcBef>
              <a:spcAft>
                <a:spcPts val="300"/>
              </a:spcAft>
              <a:buClr>
                <a:srgbClr val="BF5D2B"/>
              </a:buClr>
              <a:buSzPct val="80000"/>
              <a:buFont typeface="Wingdings" pitchFamily="2" charset="2"/>
              <a:buChar char="§"/>
              <a:tabLst/>
              <a:defRPr sz="2400" kern="1200">
                <a:solidFill>
                  <a:srgbClr val="343434"/>
                </a:solidFill>
                <a:latin typeface="Arial" panose="020B0604020202020204" pitchFamily="34" charset="0"/>
                <a:ea typeface="+mn-ea"/>
                <a:cs typeface="Arial" panose="020B0604020202020204" pitchFamily="34" charset="0"/>
              </a:defRPr>
            </a:lvl2pPr>
            <a:lvl3pPr marL="1080000" indent="-360000" algn="l" defTabSz="914400" rtl="0" eaLnBrk="1" latinLnBrk="0" hangingPunct="1">
              <a:lnSpc>
                <a:spcPct val="112000"/>
              </a:lnSpc>
              <a:spcBef>
                <a:spcPts val="600"/>
              </a:spcBef>
              <a:spcAft>
                <a:spcPts val="300"/>
              </a:spcAft>
              <a:buClr>
                <a:srgbClr val="BF5D2B"/>
              </a:buClr>
              <a:buSzPct val="80000"/>
              <a:buFont typeface="Wingdings" pitchFamily="2" charset="2"/>
              <a:buChar char="§"/>
              <a:tabLst/>
              <a:defRPr sz="1800" kern="1200">
                <a:solidFill>
                  <a:srgbClr val="343434"/>
                </a:solidFill>
                <a:latin typeface="Arial" panose="020B0604020202020204" pitchFamily="34" charset="0"/>
                <a:ea typeface="+mn-ea"/>
                <a:cs typeface="Arial" panose="020B0604020202020204" pitchFamily="34" charset="0"/>
              </a:defRPr>
            </a:lvl3pPr>
            <a:lvl4pPr marL="1080000" indent="-3600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Montserrat" pitchFamily="2" charset="77"/>
                <a:ea typeface="+mn-ea"/>
                <a:cs typeface="Arial" panose="020B0604020202020204" pitchFamily="34" charset="0"/>
              </a:defRPr>
            </a:lvl4pPr>
            <a:lvl5pPr marL="2057400" indent="-2286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600"/>
              </a:spcBef>
              <a:buNone/>
            </a:pPr>
            <a:r>
              <a:rPr lang="da-DK" sz="2000" noProof="1">
                <a:effectLst/>
                <a:latin typeface="+mn-lt"/>
              </a:rPr>
              <a:t>Part 1: Cybersecurity requirements relating to the properties of products with digital elements</a:t>
            </a:r>
          </a:p>
          <a:p>
            <a:pPr algn="just">
              <a:spcBef>
                <a:spcPts val="600"/>
              </a:spcBef>
              <a:buFont typeface="+mj-lt"/>
              <a:buAutoNum type="arabicParenR"/>
            </a:pPr>
            <a:r>
              <a:rPr lang="da-DK" sz="1400" noProof="1">
                <a:effectLst/>
                <a:latin typeface="+mn-lt"/>
              </a:rPr>
              <a:t>Products with digital elements shall be designed, developed and produced in such a way that they ensure an appropriate level of cybersecurity based on the risks.</a:t>
            </a:r>
          </a:p>
          <a:p>
            <a:pPr algn="just">
              <a:spcBef>
                <a:spcPts val="600"/>
              </a:spcBef>
              <a:buFont typeface="+mj-lt"/>
              <a:buAutoNum type="arabicParenR"/>
            </a:pPr>
            <a:r>
              <a:rPr lang="da-DK" sz="1400" noProof="1">
                <a:effectLst/>
                <a:latin typeface="+mn-lt"/>
              </a:rPr>
              <a:t>On the basis of the cybersecurity risk assessment referred to in Article 13(2) and where applicable, products with digital elements shall:</a:t>
            </a:r>
          </a:p>
          <a:p>
            <a:pPr lvl="1" algn="just">
              <a:buFont typeface="+mj-lt"/>
              <a:buAutoNum type="alphaLcParenR"/>
            </a:pPr>
            <a:r>
              <a:rPr lang="da-DK" sz="1400" noProof="1">
                <a:effectLst/>
                <a:latin typeface="+mn-lt"/>
              </a:rPr>
              <a:t>be made available on the market without known exploitable vulnerabilities;</a:t>
            </a:r>
          </a:p>
          <a:p>
            <a:pPr lvl="1" algn="just">
              <a:buFont typeface="+mj-lt"/>
              <a:buAutoNum type="alphaLcParenR"/>
            </a:pPr>
            <a:r>
              <a:rPr lang="da-DK" sz="1400" noProof="1">
                <a:effectLst/>
                <a:latin typeface="+mn-lt"/>
              </a:rPr>
              <a:t>be made available on the market with a secure by default configuration, unless otherwise agreed between manufacturer and business user in relation to a tailor-made product with digital elements, including the possibility to reset the product to its original state;</a:t>
            </a:r>
            <a:endParaRPr lang="da-DK" sz="1400" noProof="1">
              <a:latin typeface="+mn-lt"/>
            </a:endParaRPr>
          </a:p>
          <a:p>
            <a:pPr lvl="1" algn="just">
              <a:buFont typeface="+mj-lt"/>
              <a:buAutoNum type="alphaLcParenR"/>
            </a:pPr>
            <a:r>
              <a:rPr lang="da-DK" sz="1400" noProof="1">
                <a:effectLst/>
                <a:latin typeface="+mn-lt"/>
              </a:rPr>
              <a:t>ensure that vulnerabilities can be addressed through security updates, including, where applicable, through automatic security updates that are installed within an appropriate timeframe enabled as a default setting, with a clear and easy-to-use opt-out mechanism, through the notification of available updates to users, and the option to temporarily postpone them;</a:t>
            </a:r>
          </a:p>
          <a:p>
            <a:pPr lvl="1" algn="just">
              <a:buFont typeface="+mj-lt"/>
              <a:buAutoNum type="alphaLcParenR"/>
            </a:pPr>
            <a:r>
              <a:rPr lang="da-DK" sz="1400" noProof="1">
                <a:effectLst/>
                <a:latin typeface="+mn-lt"/>
              </a:rPr>
              <a:t>ensure protection from unauthorised access by appropriate control mechanisms, including but not limited to authentication, identity or access management systems, and report on possible unauthorised access;</a:t>
            </a:r>
          </a:p>
          <a:p>
            <a:pPr algn="just">
              <a:spcBef>
                <a:spcPts val="600"/>
              </a:spcBef>
            </a:pPr>
            <a:endParaRPr lang="da-DK" sz="1600" noProof="1">
              <a:effectLst/>
              <a:latin typeface="inherit"/>
            </a:endParaRPr>
          </a:p>
        </p:txBody>
      </p:sp>
    </p:spTree>
    <p:extLst>
      <p:ext uri="{BB962C8B-B14F-4D97-AF65-F5344CB8AC3E}">
        <p14:creationId xmlns:p14="http://schemas.microsoft.com/office/powerpoint/2010/main" val="194385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A5A68-E111-493F-5682-2FD9022152A0}"/>
            </a:ext>
          </a:extLst>
        </p:cNvPr>
        <p:cNvGrpSpPr/>
        <p:nvPr/>
      </p:nvGrpSpPr>
      <p:grpSpPr>
        <a:xfrm>
          <a:off x="0" y="0"/>
          <a:ext cx="0" cy="0"/>
          <a:chOff x="0" y="0"/>
          <a:chExt cx="0" cy="0"/>
        </a:xfrm>
      </p:grpSpPr>
      <p:sp>
        <p:nvSpPr>
          <p:cNvPr id="14" name="Pladsholder til indhold 13">
            <a:extLst>
              <a:ext uri="{FF2B5EF4-FFF2-40B4-BE49-F238E27FC236}">
                <a16:creationId xmlns:a16="http://schemas.microsoft.com/office/drawing/2014/main" id="{41B8221A-9353-9C30-7D9D-9B31304403BE}"/>
              </a:ext>
            </a:extLst>
          </p:cNvPr>
          <p:cNvSpPr>
            <a:spLocks noGrp="1"/>
          </p:cNvSpPr>
          <p:nvPr>
            <p:ph idx="1"/>
          </p:nvPr>
        </p:nvSpPr>
        <p:spPr/>
        <p:txBody>
          <a:bodyPr/>
          <a:lstStyle/>
          <a:p>
            <a:endParaRPr lang="da-DK" noProof="1"/>
          </a:p>
          <a:p>
            <a:endParaRPr lang="da-DK" noProof="1"/>
          </a:p>
        </p:txBody>
      </p:sp>
      <p:sp>
        <p:nvSpPr>
          <p:cNvPr id="13" name="Titel 12">
            <a:extLst>
              <a:ext uri="{FF2B5EF4-FFF2-40B4-BE49-F238E27FC236}">
                <a16:creationId xmlns:a16="http://schemas.microsoft.com/office/drawing/2014/main" id="{B5D4847D-14A7-9D57-89C5-D2F42588C3EC}"/>
              </a:ext>
            </a:extLst>
          </p:cNvPr>
          <p:cNvSpPr>
            <a:spLocks noGrp="1"/>
          </p:cNvSpPr>
          <p:nvPr>
            <p:ph type="title"/>
          </p:nvPr>
        </p:nvSpPr>
        <p:spPr>
          <a:xfrm>
            <a:off x="900000" y="540000"/>
            <a:ext cx="10440000" cy="615553"/>
          </a:xfrm>
        </p:spPr>
        <p:txBody>
          <a:bodyPr/>
          <a:lstStyle/>
          <a:p>
            <a:r>
              <a:rPr lang="da-DK" noProof="1"/>
              <a:t>The Cyber Resilience Act</a:t>
            </a:r>
          </a:p>
        </p:txBody>
      </p:sp>
      <p:sp>
        <p:nvSpPr>
          <p:cNvPr id="7" name="Pladsholder til dato 6">
            <a:extLst>
              <a:ext uri="{FF2B5EF4-FFF2-40B4-BE49-F238E27FC236}">
                <a16:creationId xmlns:a16="http://schemas.microsoft.com/office/drawing/2014/main" id="{DB352B76-A9ED-B59C-5772-47EA827B56FF}"/>
              </a:ext>
            </a:extLst>
          </p:cNvPr>
          <p:cNvSpPr>
            <a:spLocks noGrp="1"/>
          </p:cNvSpPr>
          <p:nvPr>
            <p:ph type="dt" sz="half" idx="10"/>
          </p:nvPr>
        </p:nvSpPr>
        <p:spPr/>
        <p:txBody>
          <a:bodyPr/>
          <a:lstStyle/>
          <a:p>
            <a:fld id="{199DC94F-1C4D-2A44-880A-C5B255738802}" type="datetime1">
              <a:rPr lang="da-DK" noProof="1" dirty="0" smtClean="0"/>
              <a:t>08-10-2025</a:t>
            </a:fld>
            <a:endParaRPr lang="da-DK" noProof="1"/>
          </a:p>
        </p:txBody>
      </p:sp>
      <p:sp>
        <p:nvSpPr>
          <p:cNvPr id="10" name="Pladsholder til sidefod 9">
            <a:extLst>
              <a:ext uri="{FF2B5EF4-FFF2-40B4-BE49-F238E27FC236}">
                <a16:creationId xmlns:a16="http://schemas.microsoft.com/office/drawing/2014/main" id="{40B075AA-A113-AC7D-585E-FCA96B63270B}"/>
              </a:ext>
            </a:extLst>
          </p:cNvPr>
          <p:cNvSpPr>
            <a:spLocks noGrp="1"/>
          </p:cNvSpPr>
          <p:nvPr>
            <p:ph type="ftr" sz="quarter" idx="11"/>
          </p:nvPr>
        </p:nvSpPr>
        <p:spPr/>
        <p:txBody>
          <a:bodyPr/>
          <a:lstStyle/>
          <a:p>
            <a:r>
              <a:rPr lang="da-DK" noProof="1"/>
              <a:t>(c) Alexandra Instituttet</a:t>
            </a:r>
          </a:p>
        </p:txBody>
      </p:sp>
      <p:sp>
        <p:nvSpPr>
          <p:cNvPr id="11" name="Pladsholder til slidenummer 10">
            <a:extLst>
              <a:ext uri="{FF2B5EF4-FFF2-40B4-BE49-F238E27FC236}">
                <a16:creationId xmlns:a16="http://schemas.microsoft.com/office/drawing/2014/main" id="{7414F210-D842-0EBB-1DFC-ABD2F3B4855E}"/>
              </a:ext>
            </a:extLst>
          </p:cNvPr>
          <p:cNvSpPr>
            <a:spLocks noGrp="1"/>
          </p:cNvSpPr>
          <p:nvPr>
            <p:ph type="sldNum" sz="quarter" idx="12"/>
          </p:nvPr>
        </p:nvSpPr>
        <p:spPr/>
        <p:txBody>
          <a:bodyPr/>
          <a:lstStyle/>
          <a:p>
            <a:fld id="{06AC9228-041E-BE4C-A177-9A7A550E9A48}" type="slidenum">
              <a:rPr lang="da-DK" noProof="1" dirty="0" smtClean="0"/>
              <a:pPr/>
              <a:t>37</a:t>
            </a:fld>
            <a:endParaRPr lang="da-DK" noProof="1"/>
          </a:p>
        </p:txBody>
      </p:sp>
      <p:sp>
        <p:nvSpPr>
          <p:cNvPr id="8" name="Titel 12">
            <a:extLst>
              <a:ext uri="{FF2B5EF4-FFF2-40B4-BE49-F238E27FC236}">
                <a16:creationId xmlns:a16="http://schemas.microsoft.com/office/drawing/2014/main" id="{499C1692-F592-7CB6-0096-B3AFE39A4A33}"/>
              </a:ext>
            </a:extLst>
          </p:cNvPr>
          <p:cNvSpPr txBox="1">
            <a:spLocks/>
          </p:cNvSpPr>
          <p:nvPr/>
        </p:nvSpPr>
        <p:spPr>
          <a:xfrm>
            <a:off x="958422" y="1243709"/>
            <a:ext cx="10440000" cy="615553"/>
          </a:xfrm>
          <a:prstGeom prst="rect">
            <a:avLst/>
          </a:prstGeom>
        </p:spPr>
        <p:txBody>
          <a:bodyPr vert="horz" wrap="square" lIns="0" tIns="0" rIns="0" bIns="0" rtlCol="0" anchor="t" anchorCtr="0">
            <a:spAutoFit/>
          </a:bodyPr>
          <a:lstStyle>
            <a:lvl1pPr algn="l" defTabSz="914400" rtl="0" eaLnBrk="1" latinLnBrk="0" hangingPunct="1">
              <a:lnSpc>
                <a:spcPct val="100000"/>
              </a:lnSpc>
              <a:spcBef>
                <a:spcPct val="0"/>
              </a:spcBef>
              <a:buNone/>
              <a:defRPr sz="4000" b="1" i="0" kern="1200">
                <a:solidFill>
                  <a:srgbClr val="003843"/>
                </a:solidFill>
                <a:latin typeface="Arial" panose="020B0604020202020204" pitchFamily="34" charset="0"/>
                <a:ea typeface="+mj-ea"/>
                <a:cs typeface="Arial" panose="020B0604020202020204" pitchFamily="34" charset="0"/>
              </a:defRPr>
            </a:lvl1pPr>
          </a:lstStyle>
          <a:p>
            <a:pPr algn="ctr"/>
            <a:r>
              <a:rPr lang="da-DK" sz="2000" i="1" noProof="1"/>
              <a:t>Annex I:</a:t>
            </a:r>
          </a:p>
          <a:p>
            <a:pPr algn="ctr"/>
            <a:r>
              <a:rPr lang="da-DK" sz="2000" i="1" noProof="1"/>
              <a:t>The requirements</a:t>
            </a:r>
          </a:p>
        </p:txBody>
      </p:sp>
      <p:sp>
        <p:nvSpPr>
          <p:cNvPr id="12" name="Pladsholder til indhold 13">
            <a:extLst>
              <a:ext uri="{FF2B5EF4-FFF2-40B4-BE49-F238E27FC236}">
                <a16:creationId xmlns:a16="http://schemas.microsoft.com/office/drawing/2014/main" id="{2734A56F-14BC-518E-A574-C00CBFF5FBB4}"/>
              </a:ext>
            </a:extLst>
          </p:cNvPr>
          <p:cNvSpPr txBox="1">
            <a:spLocks/>
          </p:cNvSpPr>
          <p:nvPr/>
        </p:nvSpPr>
        <p:spPr>
          <a:xfrm>
            <a:off x="900000" y="2137041"/>
            <a:ext cx="9822543" cy="3922278"/>
          </a:xfrm>
          <a:prstGeom prst="rect">
            <a:avLst/>
          </a:prstGeom>
        </p:spPr>
        <p:txBody>
          <a:bodyPr vert="horz" lIns="0" tIns="0" rIns="0" bIns="0" rtlCol="0">
            <a:normAutofit/>
          </a:bodyPr>
          <a:lstStyle>
            <a:lvl1pPr marL="360000" indent="-360000" algn="l" defTabSz="914400" rtl="0" eaLnBrk="1" latinLnBrk="0" hangingPunct="1">
              <a:lnSpc>
                <a:spcPct val="112000"/>
              </a:lnSpc>
              <a:spcBef>
                <a:spcPts val="600"/>
              </a:spcBef>
              <a:spcAft>
                <a:spcPts val="300"/>
              </a:spcAft>
              <a:buClr>
                <a:srgbClr val="BF5D2B"/>
              </a:buClr>
              <a:buSzPct val="80000"/>
              <a:buFont typeface="Arial" panose="020B0604020202020204" pitchFamily="34" charset="0"/>
              <a:buChar char="•"/>
              <a:defRPr sz="2400" kern="1200">
                <a:solidFill>
                  <a:srgbClr val="343434"/>
                </a:solidFill>
                <a:latin typeface="Arial" panose="020B0604020202020204" pitchFamily="34" charset="0"/>
                <a:ea typeface="+mn-ea"/>
                <a:cs typeface="Arial" panose="020B0604020202020204" pitchFamily="34" charset="0"/>
              </a:defRPr>
            </a:lvl1pPr>
            <a:lvl2pPr marL="720000" indent="-358775" algn="l" defTabSz="914400" rtl="0" eaLnBrk="1" latinLnBrk="0" hangingPunct="1">
              <a:lnSpc>
                <a:spcPct val="112000"/>
              </a:lnSpc>
              <a:spcBef>
                <a:spcPts val="600"/>
              </a:spcBef>
              <a:spcAft>
                <a:spcPts val="300"/>
              </a:spcAft>
              <a:buClr>
                <a:srgbClr val="BF5D2B"/>
              </a:buClr>
              <a:buSzPct val="80000"/>
              <a:buFont typeface="Wingdings" pitchFamily="2" charset="2"/>
              <a:buChar char="§"/>
              <a:tabLst/>
              <a:defRPr sz="2400" kern="1200">
                <a:solidFill>
                  <a:srgbClr val="343434"/>
                </a:solidFill>
                <a:latin typeface="Arial" panose="020B0604020202020204" pitchFamily="34" charset="0"/>
                <a:ea typeface="+mn-ea"/>
                <a:cs typeface="Arial" panose="020B0604020202020204" pitchFamily="34" charset="0"/>
              </a:defRPr>
            </a:lvl2pPr>
            <a:lvl3pPr marL="1080000" indent="-360000" algn="l" defTabSz="914400" rtl="0" eaLnBrk="1" latinLnBrk="0" hangingPunct="1">
              <a:lnSpc>
                <a:spcPct val="112000"/>
              </a:lnSpc>
              <a:spcBef>
                <a:spcPts val="600"/>
              </a:spcBef>
              <a:spcAft>
                <a:spcPts val="300"/>
              </a:spcAft>
              <a:buClr>
                <a:srgbClr val="BF5D2B"/>
              </a:buClr>
              <a:buSzPct val="80000"/>
              <a:buFont typeface="Wingdings" pitchFamily="2" charset="2"/>
              <a:buChar char="§"/>
              <a:tabLst/>
              <a:defRPr sz="1800" kern="1200">
                <a:solidFill>
                  <a:srgbClr val="343434"/>
                </a:solidFill>
                <a:latin typeface="Arial" panose="020B0604020202020204" pitchFamily="34" charset="0"/>
                <a:ea typeface="+mn-ea"/>
                <a:cs typeface="Arial" panose="020B0604020202020204" pitchFamily="34" charset="0"/>
              </a:defRPr>
            </a:lvl3pPr>
            <a:lvl4pPr marL="1080000" indent="-3600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Montserrat" pitchFamily="2" charset="77"/>
                <a:ea typeface="+mn-ea"/>
                <a:cs typeface="Arial" panose="020B0604020202020204" pitchFamily="34" charset="0"/>
              </a:defRPr>
            </a:lvl4pPr>
            <a:lvl5pPr marL="2057400" indent="-2286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buFont typeface="+mj-lt"/>
              <a:buAutoNum type="alphaLcParenR" startAt="5"/>
            </a:pPr>
            <a:r>
              <a:rPr lang="da-DK" sz="1400" noProof="1">
                <a:effectLst/>
                <a:latin typeface="+mn-lt"/>
              </a:rPr>
              <a:t>protect the confidentiality of stored, transmitted or otherwise processed data, personal or other, such as by encrypting relevant data at rest or in transit by state of the art mechanisms, and by using other technical means;</a:t>
            </a:r>
          </a:p>
          <a:p>
            <a:pPr lvl="1" algn="just">
              <a:buFont typeface="+mj-lt"/>
              <a:buAutoNum type="alphaLcParenR" startAt="5"/>
            </a:pPr>
            <a:r>
              <a:rPr lang="da-DK" sz="1400" noProof="1">
                <a:effectLst/>
                <a:latin typeface="+mn-lt"/>
              </a:rPr>
              <a:t>protect the integrity of stored, transmitted or otherwise processed data, personal or other, commands, programs and configuration against any manipulation or modification not authorised by the user, and report on corruptions;</a:t>
            </a:r>
            <a:endParaRPr lang="da-DK" sz="1400" noProof="1">
              <a:latin typeface="+mn-lt"/>
            </a:endParaRPr>
          </a:p>
          <a:p>
            <a:pPr lvl="1" algn="just">
              <a:buFont typeface="+mj-lt"/>
              <a:buAutoNum type="alphaLcParenR" startAt="5"/>
            </a:pPr>
            <a:r>
              <a:rPr lang="da-DK" sz="1400" noProof="1">
                <a:effectLst/>
                <a:latin typeface="+mn-lt"/>
              </a:rPr>
              <a:t>process only data, personal or other, that are adequate, relevant and limited to what is necessary in relation to the intended purpose of the product with digital elements (data minimisation);</a:t>
            </a:r>
          </a:p>
          <a:p>
            <a:pPr lvl="1" algn="just">
              <a:buFont typeface="+mj-lt"/>
              <a:buAutoNum type="alphaLcParenR" startAt="5"/>
            </a:pPr>
            <a:r>
              <a:rPr lang="da-DK" sz="1400" noProof="1">
                <a:effectLst/>
                <a:latin typeface="+mn-lt"/>
              </a:rPr>
              <a:t>protect the availability of essential and basic functions, also after an incident, including through resilience and mitigation measures against denial-of-service attacks;</a:t>
            </a:r>
          </a:p>
          <a:p>
            <a:pPr lvl="1" algn="just">
              <a:buFont typeface="+mj-lt"/>
              <a:buAutoNum type="alphaLcParenR" startAt="5"/>
            </a:pPr>
            <a:r>
              <a:rPr lang="da-DK" sz="1400" noProof="1">
                <a:effectLst/>
                <a:latin typeface="+mn-lt"/>
              </a:rPr>
              <a:t>minimise the negative impact by the products themselves or connected devices on the availability of services provided by other devices or networks;</a:t>
            </a:r>
          </a:p>
          <a:p>
            <a:pPr lvl="1" algn="just">
              <a:buFont typeface="+mj-lt"/>
              <a:buAutoNum type="alphaLcParenR" startAt="5"/>
            </a:pPr>
            <a:r>
              <a:rPr lang="da-DK" sz="1400" noProof="1">
                <a:latin typeface="+mn-lt"/>
              </a:rPr>
              <a:t>be designed, developed and produced to limit attack surfaces, including external interfaces;</a:t>
            </a:r>
          </a:p>
          <a:p>
            <a:pPr lvl="1" algn="just">
              <a:buFont typeface="+mj-lt"/>
              <a:buAutoNum type="alphaLcParenR" startAt="5"/>
            </a:pPr>
            <a:r>
              <a:rPr lang="da-DK" sz="1400" noProof="1">
                <a:latin typeface="+mn-lt"/>
              </a:rPr>
              <a:t>be designed, developed and produced to reduce the impact of an incident using appropriate exploitation mitigation mechanisms and techniques;</a:t>
            </a:r>
          </a:p>
          <a:p>
            <a:pPr lvl="1" algn="just">
              <a:buFont typeface="+mj-lt"/>
              <a:buAutoNum type="alphaLcParenR" startAt="5"/>
            </a:pPr>
            <a:endParaRPr lang="da-DK" sz="1400" noProof="1">
              <a:latin typeface="+mn-lt"/>
            </a:endParaRPr>
          </a:p>
          <a:p>
            <a:pPr lvl="1" algn="just">
              <a:buFont typeface="+mj-lt"/>
              <a:buAutoNum type="alphaLcParenR" startAt="5"/>
            </a:pPr>
            <a:endParaRPr lang="da-DK" sz="1400" noProof="1">
              <a:effectLst/>
              <a:latin typeface="+mn-lt"/>
            </a:endParaRPr>
          </a:p>
          <a:p>
            <a:pPr algn="just">
              <a:spcBef>
                <a:spcPts val="600"/>
              </a:spcBef>
            </a:pPr>
            <a:endParaRPr lang="da-DK" sz="1600" noProof="1">
              <a:effectLst/>
              <a:latin typeface="inherit"/>
            </a:endParaRPr>
          </a:p>
        </p:txBody>
      </p:sp>
    </p:spTree>
    <p:extLst>
      <p:ext uri="{BB962C8B-B14F-4D97-AF65-F5344CB8AC3E}">
        <p14:creationId xmlns:p14="http://schemas.microsoft.com/office/powerpoint/2010/main" val="4255062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EF6D5-1B37-532F-2463-03CA437D47FC}"/>
            </a:ext>
          </a:extLst>
        </p:cNvPr>
        <p:cNvGrpSpPr/>
        <p:nvPr/>
      </p:nvGrpSpPr>
      <p:grpSpPr>
        <a:xfrm>
          <a:off x="0" y="0"/>
          <a:ext cx="0" cy="0"/>
          <a:chOff x="0" y="0"/>
          <a:chExt cx="0" cy="0"/>
        </a:xfrm>
      </p:grpSpPr>
      <p:sp>
        <p:nvSpPr>
          <p:cNvPr id="14" name="Pladsholder til indhold 13">
            <a:extLst>
              <a:ext uri="{FF2B5EF4-FFF2-40B4-BE49-F238E27FC236}">
                <a16:creationId xmlns:a16="http://schemas.microsoft.com/office/drawing/2014/main" id="{EAE6F13B-55DB-97A4-C551-B999427ACF94}"/>
              </a:ext>
            </a:extLst>
          </p:cNvPr>
          <p:cNvSpPr>
            <a:spLocks noGrp="1"/>
          </p:cNvSpPr>
          <p:nvPr>
            <p:ph idx="1"/>
          </p:nvPr>
        </p:nvSpPr>
        <p:spPr/>
        <p:txBody>
          <a:bodyPr/>
          <a:lstStyle/>
          <a:p>
            <a:endParaRPr lang="da-DK" noProof="1"/>
          </a:p>
          <a:p>
            <a:endParaRPr lang="da-DK" noProof="1"/>
          </a:p>
        </p:txBody>
      </p:sp>
      <p:sp>
        <p:nvSpPr>
          <p:cNvPr id="13" name="Titel 12">
            <a:extLst>
              <a:ext uri="{FF2B5EF4-FFF2-40B4-BE49-F238E27FC236}">
                <a16:creationId xmlns:a16="http://schemas.microsoft.com/office/drawing/2014/main" id="{6437F011-B3E8-D160-1C83-0E88140DB9EC}"/>
              </a:ext>
            </a:extLst>
          </p:cNvPr>
          <p:cNvSpPr>
            <a:spLocks noGrp="1"/>
          </p:cNvSpPr>
          <p:nvPr>
            <p:ph type="title"/>
          </p:nvPr>
        </p:nvSpPr>
        <p:spPr>
          <a:xfrm>
            <a:off x="900000" y="540000"/>
            <a:ext cx="10440000" cy="615553"/>
          </a:xfrm>
        </p:spPr>
        <p:txBody>
          <a:bodyPr/>
          <a:lstStyle/>
          <a:p>
            <a:r>
              <a:rPr lang="da-DK" noProof="1"/>
              <a:t>The Cyber Resilience Act</a:t>
            </a:r>
          </a:p>
        </p:txBody>
      </p:sp>
      <p:sp>
        <p:nvSpPr>
          <p:cNvPr id="7" name="Pladsholder til dato 6">
            <a:extLst>
              <a:ext uri="{FF2B5EF4-FFF2-40B4-BE49-F238E27FC236}">
                <a16:creationId xmlns:a16="http://schemas.microsoft.com/office/drawing/2014/main" id="{16154B95-B6D6-E86B-47D2-8E22E44F2DEA}"/>
              </a:ext>
            </a:extLst>
          </p:cNvPr>
          <p:cNvSpPr>
            <a:spLocks noGrp="1"/>
          </p:cNvSpPr>
          <p:nvPr>
            <p:ph type="dt" sz="half" idx="10"/>
          </p:nvPr>
        </p:nvSpPr>
        <p:spPr/>
        <p:txBody>
          <a:bodyPr/>
          <a:lstStyle/>
          <a:p>
            <a:fld id="{199DC94F-1C4D-2A44-880A-C5B255738802}" type="datetime1">
              <a:rPr lang="da-DK" noProof="1" dirty="0" smtClean="0"/>
              <a:t>08-10-2025</a:t>
            </a:fld>
            <a:endParaRPr lang="da-DK" noProof="1"/>
          </a:p>
        </p:txBody>
      </p:sp>
      <p:sp>
        <p:nvSpPr>
          <p:cNvPr id="10" name="Pladsholder til sidefod 9">
            <a:extLst>
              <a:ext uri="{FF2B5EF4-FFF2-40B4-BE49-F238E27FC236}">
                <a16:creationId xmlns:a16="http://schemas.microsoft.com/office/drawing/2014/main" id="{DFDBEBD2-6638-2F60-EF74-CD62758828E2}"/>
              </a:ext>
            </a:extLst>
          </p:cNvPr>
          <p:cNvSpPr>
            <a:spLocks noGrp="1"/>
          </p:cNvSpPr>
          <p:nvPr>
            <p:ph type="ftr" sz="quarter" idx="11"/>
          </p:nvPr>
        </p:nvSpPr>
        <p:spPr/>
        <p:txBody>
          <a:bodyPr/>
          <a:lstStyle/>
          <a:p>
            <a:r>
              <a:rPr lang="da-DK" noProof="1"/>
              <a:t>(c) Alexandra Instituttet</a:t>
            </a:r>
          </a:p>
        </p:txBody>
      </p:sp>
      <p:sp>
        <p:nvSpPr>
          <p:cNvPr id="11" name="Pladsholder til slidenummer 10">
            <a:extLst>
              <a:ext uri="{FF2B5EF4-FFF2-40B4-BE49-F238E27FC236}">
                <a16:creationId xmlns:a16="http://schemas.microsoft.com/office/drawing/2014/main" id="{0702E89D-50C8-F3CE-7A5D-7EEA3E85957F}"/>
              </a:ext>
            </a:extLst>
          </p:cNvPr>
          <p:cNvSpPr>
            <a:spLocks noGrp="1"/>
          </p:cNvSpPr>
          <p:nvPr>
            <p:ph type="sldNum" sz="quarter" idx="12"/>
          </p:nvPr>
        </p:nvSpPr>
        <p:spPr/>
        <p:txBody>
          <a:bodyPr/>
          <a:lstStyle/>
          <a:p>
            <a:fld id="{06AC9228-041E-BE4C-A177-9A7A550E9A48}" type="slidenum">
              <a:rPr lang="da-DK" noProof="1" dirty="0" smtClean="0"/>
              <a:pPr/>
              <a:t>38</a:t>
            </a:fld>
            <a:endParaRPr lang="da-DK" noProof="1"/>
          </a:p>
        </p:txBody>
      </p:sp>
      <p:sp>
        <p:nvSpPr>
          <p:cNvPr id="8" name="Titel 12">
            <a:extLst>
              <a:ext uri="{FF2B5EF4-FFF2-40B4-BE49-F238E27FC236}">
                <a16:creationId xmlns:a16="http://schemas.microsoft.com/office/drawing/2014/main" id="{D82919C9-F3AC-14E1-4A62-E46D04665B18}"/>
              </a:ext>
            </a:extLst>
          </p:cNvPr>
          <p:cNvSpPr txBox="1">
            <a:spLocks/>
          </p:cNvSpPr>
          <p:nvPr/>
        </p:nvSpPr>
        <p:spPr>
          <a:xfrm>
            <a:off x="958422" y="1243709"/>
            <a:ext cx="10440000" cy="615553"/>
          </a:xfrm>
          <a:prstGeom prst="rect">
            <a:avLst/>
          </a:prstGeom>
        </p:spPr>
        <p:txBody>
          <a:bodyPr vert="horz" wrap="square" lIns="0" tIns="0" rIns="0" bIns="0" rtlCol="0" anchor="t" anchorCtr="0">
            <a:spAutoFit/>
          </a:bodyPr>
          <a:lstStyle>
            <a:lvl1pPr algn="l" defTabSz="914400" rtl="0" eaLnBrk="1" latinLnBrk="0" hangingPunct="1">
              <a:lnSpc>
                <a:spcPct val="100000"/>
              </a:lnSpc>
              <a:spcBef>
                <a:spcPct val="0"/>
              </a:spcBef>
              <a:buNone/>
              <a:defRPr sz="4000" b="1" i="0" kern="1200">
                <a:solidFill>
                  <a:srgbClr val="003843"/>
                </a:solidFill>
                <a:latin typeface="Arial" panose="020B0604020202020204" pitchFamily="34" charset="0"/>
                <a:ea typeface="+mj-ea"/>
                <a:cs typeface="Arial" panose="020B0604020202020204" pitchFamily="34" charset="0"/>
              </a:defRPr>
            </a:lvl1pPr>
          </a:lstStyle>
          <a:p>
            <a:pPr algn="ctr"/>
            <a:r>
              <a:rPr lang="da-DK" sz="2000" i="1" noProof="1"/>
              <a:t>Annex I:</a:t>
            </a:r>
          </a:p>
          <a:p>
            <a:pPr algn="ctr"/>
            <a:r>
              <a:rPr lang="da-DK" sz="2000" i="1" noProof="1"/>
              <a:t>The requirements</a:t>
            </a:r>
          </a:p>
        </p:txBody>
      </p:sp>
      <p:sp>
        <p:nvSpPr>
          <p:cNvPr id="12" name="Pladsholder til indhold 13">
            <a:extLst>
              <a:ext uri="{FF2B5EF4-FFF2-40B4-BE49-F238E27FC236}">
                <a16:creationId xmlns:a16="http://schemas.microsoft.com/office/drawing/2014/main" id="{1423B91B-D6F0-55DD-5074-5603CCFDFCFE}"/>
              </a:ext>
            </a:extLst>
          </p:cNvPr>
          <p:cNvSpPr txBox="1">
            <a:spLocks/>
          </p:cNvSpPr>
          <p:nvPr/>
        </p:nvSpPr>
        <p:spPr>
          <a:xfrm>
            <a:off x="900000" y="2137041"/>
            <a:ext cx="9822543" cy="3922278"/>
          </a:xfrm>
          <a:prstGeom prst="rect">
            <a:avLst/>
          </a:prstGeom>
        </p:spPr>
        <p:txBody>
          <a:bodyPr vert="horz" lIns="0" tIns="0" rIns="0" bIns="0" rtlCol="0">
            <a:normAutofit/>
          </a:bodyPr>
          <a:lstStyle>
            <a:lvl1pPr marL="360000" indent="-360000" algn="l" defTabSz="914400" rtl="0" eaLnBrk="1" latinLnBrk="0" hangingPunct="1">
              <a:lnSpc>
                <a:spcPct val="112000"/>
              </a:lnSpc>
              <a:spcBef>
                <a:spcPts val="600"/>
              </a:spcBef>
              <a:spcAft>
                <a:spcPts val="300"/>
              </a:spcAft>
              <a:buClr>
                <a:srgbClr val="BF5D2B"/>
              </a:buClr>
              <a:buSzPct val="80000"/>
              <a:buFont typeface="Arial" panose="020B0604020202020204" pitchFamily="34" charset="0"/>
              <a:buChar char="•"/>
              <a:defRPr sz="2400" kern="1200">
                <a:solidFill>
                  <a:srgbClr val="343434"/>
                </a:solidFill>
                <a:latin typeface="Arial" panose="020B0604020202020204" pitchFamily="34" charset="0"/>
                <a:ea typeface="+mn-ea"/>
                <a:cs typeface="Arial" panose="020B0604020202020204" pitchFamily="34" charset="0"/>
              </a:defRPr>
            </a:lvl1pPr>
            <a:lvl2pPr marL="720000" indent="-358775" algn="l" defTabSz="914400" rtl="0" eaLnBrk="1" latinLnBrk="0" hangingPunct="1">
              <a:lnSpc>
                <a:spcPct val="112000"/>
              </a:lnSpc>
              <a:spcBef>
                <a:spcPts val="600"/>
              </a:spcBef>
              <a:spcAft>
                <a:spcPts val="300"/>
              </a:spcAft>
              <a:buClr>
                <a:srgbClr val="BF5D2B"/>
              </a:buClr>
              <a:buSzPct val="80000"/>
              <a:buFont typeface="Wingdings" pitchFamily="2" charset="2"/>
              <a:buChar char="§"/>
              <a:tabLst/>
              <a:defRPr sz="2400" kern="1200">
                <a:solidFill>
                  <a:srgbClr val="343434"/>
                </a:solidFill>
                <a:latin typeface="Arial" panose="020B0604020202020204" pitchFamily="34" charset="0"/>
                <a:ea typeface="+mn-ea"/>
                <a:cs typeface="Arial" panose="020B0604020202020204" pitchFamily="34" charset="0"/>
              </a:defRPr>
            </a:lvl2pPr>
            <a:lvl3pPr marL="1080000" indent="-360000" algn="l" defTabSz="914400" rtl="0" eaLnBrk="1" latinLnBrk="0" hangingPunct="1">
              <a:lnSpc>
                <a:spcPct val="112000"/>
              </a:lnSpc>
              <a:spcBef>
                <a:spcPts val="600"/>
              </a:spcBef>
              <a:spcAft>
                <a:spcPts val="300"/>
              </a:spcAft>
              <a:buClr>
                <a:srgbClr val="BF5D2B"/>
              </a:buClr>
              <a:buSzPct val="80000"/>
              <a:buFont typeface="Wingdings" pitchFamily="2" charset="2"/>
              <a:buChar char="§"/>
              <a:tabLst/>
              <a:defRPr sz="1800" kern="1200">
                <a:solidFill>
                  <a:srgbClr val="343434"/>
                </a:solidFill>
                <a:latin typeface="Arial" panose="020B0604020202020204" pitchFamily="34" charset="0"/>
                <a:ea typeface="+mn-ea"/>
                <a:cs typeface="Arial" panose="020B0604020202020204" pitchFamily="34" charset="0"/>
              </a:defRPr>
            </a:lvl3pPr>
            <a:lvl4pPr marL="1080000" indent="-3600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Montserrat" pitchFamily="2" charset="77"/>
                <a:ea typeface="+mn-ea"/>
                <a:cs typeface="Arial" panose="020B0604020202020204" pitchFamily="34" charset="0"/>
              </a:defRPr>
            </a:lvl4pPr>
            <a:lvl5pPr marL="2057400" indent="-2286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buFont typeface="+mj-lt"/>
              <a:buAutoNum type="alphaLcParenR" startAt="12"/>
            </a:pPr>
            <a:r>
              <a:rPr lang="da-DK" sz="1400" noProof="1">
                <a:effectLst/>
                <a:latin typeface="+mn-lt"/>
              </a:rPr>
              <a:t>provide security related information by recording and monitoring relevant internal activity, including the access to or modification of data, services or functions, with an opt-out mechanism for the user;</a:t>
            </a:r>
          </a:p>
          <a:p>
            <a:pPr lvl="1" algn="just">
              <a:buFont typeface="+mj-lt"/>
              <a:buAutoNum type="alphaLcParenR" startAt="12"/>
            </a:pPr>
            <a:r>
              <a:rPr lang="da-DK" sz="1400" noProof="1">
                <a:effectLst/>
                <a:latin typeface="+mn-lt"/>
              </a:rPr>
              <a:t>provide the possibility for users to securely and easily remove on a permanent basis all data and settings and, where such data can be transferred to other products or systems, ensure that this is done in a secure manner.;</a:t>
            </a:r>
          </a:p>
          <a:p>
            <a:pPr lvl="1" algn="just">
              <a:buFont typeface="+mj-lt"/>
              <a:buAutoNum type="alphaLcParenR" startAt="12"/>
            </a:pPr>
            <a:endParaRPr lang="da-DK" sz="1400" noProof="1">
              <a:latin typeface="+mn-lt"/>
            </a:endParaRPr>
          </a:p>
          <a:p>
            <a:pPr lvl="1" algn="just">
              <a:buFont typeface="+mj-lt"/>
              <a:buAutoNum type="alphaLcParenR" startAt="12"/>
            </a:pPr>
            <a:endParaRPr lang="da-DK" sz="1400" noProof="1">
              <a:effectLst/>
              <a:latin typeface="+mn-lt"/>
            </a:endParaRPr>
          </a:p>
          <a:p>
            <a:pPr algn="just">
              <a:spcBef>
                <a:spcPts val="600"/>
              </a:spcBef>
            </a:pPr>
            <a:endParaRPr lang="da-DK" sz="1600" noProof="1">
              <a:effectLst/>
              <a:latin typeface="inherit"/>
            </a:endParaRPr>
          </a:p>
        </p:txBody>
      </p:sp>
    </p:spTree>
    <p:extLst>
      <p:ext uri="{BB962C8B-B14F-4D97-AF65-F5344CB8AC3E}">
        <p14:creationId xmlns:p14="http://schemas.microsoft.com/office/powerpoint/2010/main" val="3385191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E1868-FE2E-9962-9331-C7AFBA489AA4}"/>
            </a:ext>
          </a:extLst>
        </p:cNvPr>
        <p:cNvGrpSpPr/>
        <p:nvPr/>
      </p:nvGrpSpPr>
      <p:grpSpPr>
        <a:xfrm>
          <a:off x="0" y="0"/>
          <a:ext cx="0" cy="0"/>
          <a:chOff x="0" y="0"/>
          <a:chExt cx="0" cy="0"/>
        </a:xfrm>
      </p:grpSpPr>
      <p:sp>
        <p:nvSpPr>
          <p:cNvPr id="14" name="Pladsholder til indhold 13">
            <a:extLst>
              <a:ext uri="{FF2B5EF4-FFF2-40B4-BE49-F238E27FC236}">
                <a16:creationId xmlns:a16="http://schemas.microsoft.com/office/drawing/2014/main" id="{08C1BF80-6D9E-FA8A-F70C-D6914CBA03F7}"/>
              </a:ext>
            </a:extLst>
          </p:cNvPr>
          <p:cNvSpPr>
            <a:spLocks noGrp="1"/>
          </p:cNvSpPr>
          <p:nvPr>
            <p:ph idx="1"/>
          </p:nvPr>
        </p:nvSpPr>
        <p:spPr/>
        <p:txBody>
          <a:bodyPr/>
          <a:lstStyle/>
          <a:p>
            <a:endParaRPr lang="da-DK" noProof="1"/>
          </a:p>
          <a:p>
            <a:endParaRPr lang="da-DK" noProof="1"/>
          </a:p>
        </p:txBody>
      </p:sp>
      <p:sp>
        <p:nvSpPr>
          <p:cNvPr id="13" name="Titel 12">
            <a:extLst>
              <a:ext uri="{FF2B5EF4-FFF2-40B4-BE49-F238E27FC236}">
                <a16:creationId xmlns:a16="http://schemas.microsoft.com/office/drawing/2014/main" id="{7F4FC485-7063-9089-8CC0-F3203BF58091}"/>
              </a:ext>
            </a:extLst>
          </p:cNvPr>
          <p:cNvSpPr>
            <a:spLocks noGrp="1"/>
          </p:cNvSpPr>
          <p:nvPr>
            <p:ph type="title"/>
          </p:nvPr>
        </p:nvSpPr>
        <p:spPr>
          <a:xfrm>
            <a:off x="900000" y="540000"/>
            <a:ext cx="10440000" cy="615553"/>
          </a:xfrm>
        </p:spPr>
        <p:txBody>
          <a:bodyPr/>
          <a:lstStyle/>
          <a:p>
            <a:r>
              <a:rPr lang="da-DK" noProof="1"/>
              <a:t>The Cyber Resilience Act</a:t>
            </a:r>
          </a:p>
        </p:txBody>
      </p:sp>
      <p:sp>
        <p:nvSpPr>
          <p:cNvPr id="7" name="Pladsholder til dato 6">
            <a:extLst>
              <a:ext uri="{FF2B5EF4-FFF2-40B4-BE49-F238E27FC236}">
                <a16:creationId xmlns:a16="http://schemas.microsoft.com/office/drawing/2014/main" id="{727434D4-4416-D33C-D8F6-20030BF279E0}"/>
              </a:ext>
            </a:extLst>
          </p:cNvPr>
          <p:cNvSpPr>
            <a:spLocks noGrp="1"/>
          </p:cNvSpPr>
          <p:nvPr>
            <p:ph type="dt" sz="half" idx="10"/>
          </p:nvPr>
        </p:nvSpPr>
        <p:spPr/>
        <p:txBody>
          <a:bodyPr/>
          <a:lstStyle/>
          <a:p>
            <a:fld id="{199DC94F-1C4D-2A44-880A-C5B255738802}" type="datetime1">
              <a:rPr lang="da-DK" noProof="1" dirty="0" smtClean="0"/>
              <a:t>08-10-2025</a:t>
            </a:fld>
            <a:endParaRPr lang="da-DK" noProof="1"/>
          </a:p>
        </p:txBody>
      </p:sp>
      <p:sp>
        <p:nvSpPr>
          <p:cNvPr id="10" name="Pladsholder til sidefod 9">
            <a:extLst>
              <a:ext uri="{FF2B5EF4-FFF2-40B4-BE49-F238E27FC236}">
                <a16:creationId xmlns:a16="http://schemas.microsoft.com/office/drawing/2014/main" id="{D3015917-59A6-BBD8-05EA-77D44EAB9289}"/>
              </a:ext>
            </a:extLst>
          </p:cNvPr>
          <p:cNvSpPr>
            <a:spLocks noGrp="1"/>
          </p:cNvSpPr>
          <p:nvPr>
            <p:ph type="ftr" sz="quarter" idx="11"/>
          </p:nvPr>
        </p:nvSpPr>
        <p:spPr/>
        <p:txBody>
          <a:bodyPr/>
          <a:lstStyle/>
          <a:p>
            <a:r>
              <a:rPr lang="da-DK" noProof="1"/>
              <a:t>(c) Alexandra Instituttet</a:t>
            </a:r>
          </a:p>
        </p:txBody>
      </p:sp>
      <p:sp>
        <p:nvSpPr>
          <p:cNvPr id="11" name="Pladsholder til slidenummer 10">
            <a:extLst>
              <a:ext uri="{FF2B5EF4-FFF2-40B4-BE49-F238E27FC236}">
                <a16:creationId xmlns:a16="http://schemas.microsoft.com/office/drawing/2014/main" id="{4EF3C18A-7951-51EE-FDF8-94A558BCF93C}"/>
              </a:ext>
            </a:extLst>
          </p:cNvPr>
          <p:cNvSpPr>
            <a:spLocks noGrp="1"/>
          </p:cNvSpPr>
          <p:nvPr>
            <p:ph type="sldNum" sz="quarter" idx="12"/>
          </p:nvPr>
        </p:nvSpPr>
        <p:spPr/>
        <p:txBody>
          <a:bodyPr/>
          <a:lstStyle/>
          <a:p>
            <a:fld id="{06AC9228-041E-BE4C-A177-9A7A550E9A48}" type="slidenum">
              <a:rPr lang="da-DK" noProof="1" dirty="0" smtClean="0"/>
              <a:pPr/>
              <a:t>39</a:t>
            </a:fld>
            <a:endParaRPr lang="da-DK" noProof="1"/>
          </a:p>
        </p:txBody>
      </p:sp>
      <p:sp>
        <p:nvSpPr>
          <p:cNvPr id="8" name="Titel 12">
            <a:extLst>
              <a:ext uri="{FF2B5EF4-FFF2-40B4-BE49-F238E27FC236}">
                <a16:creationId xmlns:a16="http://schemas.microsoft.com/office/drawing/2014/main" id="{140DFAC2-C2B2-B60C-6778-DA22C80FFC17}"/>
              </a:ext>
            </a:extLst>
          </p:cNvPr>
          <p:cNvSpPr txBox="1">
            <a:spLocks/>
          </p:cNvSpPr>
          <p:nvPr/>
        </p:nvSpPr>
        <p:spPr>
          <a:xfrm>
            <a:off x="958422" y="1243709"/>
            <a:ext cx="10440000" cy="615553"/>
          </a:xfrm>
          <a:prstGeom prst="rect">
            <a:avLst/>
          </a:prstGeom>
        </p:spPr>
        <p:txBody>
          <a:bodyPr vert="horz" wrap="square" lIns="0" tIns="0" rIns="0" bIns="0" rtlCol="0" anchor="t" anchorCtr="0">
            <a:spAutoFit/>
          </a:bodyPr>
          <a:lstStyle>
            <a:lvl1pPr algn="l" defTabSz="914400" rtl="0" eaLnBrk="1" latinLnBrk="0" hangingPunct="1">
              <a:lnSpc>
                <a:spcPct val="100000"/>
              </a:lnSpc>
              <a:spcBef>
                <a:spcPct val="0"/>
              </a:spcBef>
              <a:buNone/>
              <a:defRPr sz="4000" b="1" i="0" kern="1200">
                <a:solidFill>
                  <a:srgbClr val="003843"/>
                </a:solidFill>
                <a:latin typeface="Arial" panose="020B0604020202020204" pitchFamily="34" charset="0"/>
                <a:ea typeface="+mj-ea"/>
                <a:cs typeface="Arial" panose="020B0604020202020204" pitchFamily="34" charset="0"/>
              </a:defRPr>
            </a:lvl1pPr>
          </a:lstStyle>
          <a:p>
            <a:pPr algn="ctr"/>
            <a:r>
              <a:rPr lang="da-DK" sz="2000" i="1" noProof="1"/>
              <a:t>Annex I:</a:t>
            </a:r>
          </a:p>
          <a:p>
            <a:pPr algn="ctr"/>
            <a:r>
              <a:rPr lang="da-DK" sz="2000" i="1" noProof="1"/>
              <a:t>The requirements</a:t>
            </a:r>
          </a:p>
        </p:txBody>
      </p:sp>
      <p:sp>
        <p:nvSpPr>
          <p:cNvPr id="12" name="Pladsholder til indhold 13">
            <a:extLst>
              <a:ext uri="{FF2B5EF4-FFF2-40B4-BE49-F238E27FC236}">
                <a16:creationId xmlns:a16="http://schemas.microsoft.com/office/drawing/2014/main" id="{FF63E671-6742-BCEC-DBA4-3C5212B64312}"/>
              </a:ext>
            </a:extLst>
          </p:cNvPr>
          <p:cNvSpPr txBox="1">
            <a:spLocks/>
          </p:cNvSpPr>
          <p:nvPr/>
        </p:nvSpPr>
        <p:spPr>
          <a:xfrm>
            <a:off x="900000" y="2137041"/>
            <a:ext cx="9822543" cy="3922278"/>
          </a:xfrm>
          <a:prstGeom prst="rect">
            <a:avLst/>
          </a:prstGeom>
        </p:spPr>
        <p:txBody>
          <a:bodyPr vert="horz" lIns="0" tIns="0" rIns="0" bIns="0" rtlCol="0">
            <a:normAutofit fontScale="92500" lnSpcReduction="20000"/>
          </a:bodyPr>
          <a:lstStyle>
            <a:lvl1pPr marL="360000" indent="-360000" algn="l" defTabSz="914400" rtl="0" eaLnBrk="1" latinLnBrk="0" hangingPunct="1">
              <a:lnSpc>
                <a:spcPct val="112000"/>
              </a:lnSpc>
              <a:spcBef>
                <a:spcPts val="600"/>
              </a:spcBef>
              <a:spcAft>
                <a:spcPts val="300"/>
              </a:spcAft>
              <a:buClr>
                <a:srgbClr val="BF5D2B"/>
              </a:buClr>
              <a:buSzPct val="80000"/>
              <a:buFont typeface="Arial" panose="020B0604020202020204" pitchFamily="34" charset="0"/>
              <a:buChar char="•"/>
              <a:defRPr sz="2400" kern="1200">
                <a:solidFill>
                  <a:srgbClr val="343434"/>
                </a:solidFill>
                <a:latin typeface="Arial" panose="020B0604020202020204" pitchFamily="34" charset="0"/>
                <a:ea typeface="+mn-ea"/>
                <a:cs typeface="Arial" panose="020B0604020202020204" pitchFamily="34" charset="0"/>
              </a:defRPr>
            </a:lvl1pPr>
            <a:lvl2pPr marL="720000" indent="-358775" algn="l" defTabSz="914400" rtl="0" eaLnBrk="1" latinLnBrk="0" hangingPunct="1">
              <a:lnSpc>
                <a:spcPct val="112000"/>
              </a:lnSpc>
              <a:spcBef>
                <a:spcPts val="600"/>
              </a:spcBef>
              <a:spcAft>
                <a:spcPts val="300"/>
              </a:spcAft>
              <a:buClr>
                <a:srgbClr val="BF5D2B"/>
              </a:buClr>
              <a:buSzPct val="80000"/>
              <a:buFont typeface="Wingdings" pitchFamily="2" charset="2"/>
              <a:buChar char="§"/>
              <a:tabLst/>
              <a:defRPr sz="2400" kern="1200">
                <a:solidFill>
                  <a:srgbClr val="343434"/>
                </a:solidFill>
                <a:latin typeface="Arial" panose="020B0604020202020204" pitchFamily="34" charset="0"/>
                <a:ea typeface="+mn-ea"/>
                <a:cs typeface="Arial" panose="020B0604020202020204" pitchFamily="34" charset="0"/>
              </a:defRPr>
            </a:lvl2pPr>
            <a:lvl3pPr marL="1080000" indent="-360000" algn="l" defTabSz="914400" rtl="0" eaLnBrk="1" latinLnBrk="0" hangingPunct="1">
              <a:lnSpc>
                <a:spcPct val="112000"/>
              </a:lnSpc>
              <a:spcBef>
                <a:spcPts val="600"/>
              </a:spcBef>
              <a:spcAft>
                <a:spcPts val="300"/>
              </a:spcAft>
              <a:buClr>
                <a:srgbClr val="BF5D2B"/>
              </a:buClr>
              <a:buSzPct val="80000"/>
              <a:buFont typeface="Wingdings" pitchFamily="2" charset="2"/>
              <a:buChar char="§"/>
              <a:tabLst/>
              <a:defRPr sz="1800" kern="1200">
                <a:solidFill>
                  <a:srgbClr val="343434"/>
                </a:solidFill>
                <a:latin typeface="Arial" panose="020B0604020202020204" pitchFamily="34" charset="0"/>
                <a:ea typeface="+mn-ea"/>
                <a:cs typeface="Arial" panose="020B0604020202020204" pitchFamily="34" charset="0"/>
              </a:defRPr>
            </a:lvl3pPr>
            <a:lvl4pPr marL="1080000" indent="-3600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Montserrat" pitchFamily="2" charset="77"/>
                <a:ea typeface="+mn-ea"/>
                <a:cs typeface="Arial" panose="020B0604020202020204" pitchFamily="34" charset="0"/>
              </a:defRPr>
            </a:lvl4pPr>
            <a:lvl5pPr marL="2057400" indent="-2286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600"/>
              </a:spcBef>
              <a:buNone/>
            </a:pPr>
            <a:r>
              <a:rPr lang="da-DK" sz="2200" noProof="1">
                <a:effectLst/>
                <a:latin typeface="+mn-lt"/>
              </a:rPr>
              <a:t>Part 2: Vulnerability handling requirements</a:t>
            </a:r>
          </a:p>
          <a:p>
            <a:pPr marL="0" indent="0" algn="just">
              <a:spcBef>
                <a:spcPts val="600"/>
              </a:spcBef>
              <a:buNone/>
            </a:pPr>
            <a:r>
              <a:rPr lang="da-DK" sz="1700" b="0" i="0" noProof="1">
                <a:solidFill>
                  <a:srgbClr val="000000"/>
                </a:solidFill>
                <a:effectLst/>
                <a:latin typeface="+mn-lt"/>
              </a:rPr>
              <a:t>Manufacturers of products with digital elements shall:</a:t>
            </a:r>
            <a:endParaRPr lang="da-DK" sz="2200" noProof="1">
              <a:effectLst/>
              <a:latin typeface="+mn-lt"/>
            </a:endParaRPr>
          </a:p>
          <a:p>
            <a:pPr algn="just">
              <a:spcBef>
                <a:spcPts val="600"/>
              </a:spcBef>
              <a:buFont typeface="+mj-lt"/>
              <a:buAutoNum type="arabicParenR"/>
            </a:pPr>
            <a:r>
              <a:rPr lang="da-DK" sz="1500" noProof="1">
                <a:effectLst/>
                <a:latin typeface="+mn-lt"/>
              </a:rPr>
              <a:t>identify and document vulnerabilities and components contained in products with digital elements, including by drawing up a </a:t>
            </a:r>
            <a:r>
              <a:rPr lang="da-DK" sz="1500" b="1" noProof="1">
                <a:effectLst/>
                <a:latin typeface="+mn-lt"/>
              </a:rPr>
              <a:t>software bill of materials</a:t>
            </a:r>
            <a:r>
              <a:rPr lang="da-DK" sz="1500" noProof="1">
                <a:effectLst/>
                <a:latin typeface="+mn-lt"/>
              </a:rPr>
              <a:t> in a commonly used and machine-readable format covering at the very least the top-level dependencies of the products;</a:t>
            </a:r>
          </a:p>
          <a:p>
            <a:pPr algn="just">
              <a:spcBef>
                <a:spcPts val="600"/>
              </a:spcBef>
              <a:buFont typeface="+mj-lt"/>
              <a:buAutoNum type="arabicParenR"/>
            </a:pPr>
            <a:r>
              <a:rPr lang="da-DK" sz="1500" noProof="1">
                <a:effectLst/>
                <a:latin typeface="+mn-lt"/>
              </a:rPr>
              <a:t>in relation to the risks posed to products with digital elements, address and remediate vulnerabilities without delay, including by </a:t>
            </a:r>
            <a:r>
              <a:rPr lang="da-DK" sz="1500" b="1" noProof="1">
                <a:effectLst/>
                <a:latin typeface="+mn-lt"/>
              </a:rPr>
              <a:t>providing security updates</a:t>
            </a:r>
            <a:r>
              <a:rPr lang="da-DK" sz="1500" noProof="1">
                <a:effectLst/>
                <a:latin typeface="+mn-lt"/>
              </a:rPr>
              <a:t>; where technically feasible, new security updates shall be provided separately from functionality updates;</a:t>
            </a:r>
          </a:p>
          <a:p>
            <a:pPr algn="just">
              <a:spcBef>
                <a:spcPts val="600"/>
              </a:spcBef>
              <a:buFont typeface="+mj-lt"/>
              <a:buAutoNum type="arabicParenR"/>
            </a:pPr>
            <a:r>
              <a:rPr lang="da-DK" sz="1500" b="1" noProof="1">
                <a:effectLst/>
                <a:latin typeface="+mn-lt"/>
              </a:rPr>
              <a:t>apply effective and regular tests </a:t>
            </a:r>
            <a:r>
              <a:rPr lang="da-DK" sz="1500" noProof="1">
                <a:effectLst/>
                <a:latin typeface="+mn-lt"/>
              </a:rPr>
              <a:t>and reviews of the security of the product with digital elements;</a:t>
            </a:r>
            <a:endParaRPr lang="da-DK" sz="1500" noProof="1">
              <a:latin typeface="+mn-lt"/>
            </a:endParaRPr>
          </a:p>
          <a:p>
            <a:pPr algn="just">
              <a:spcBef>
                <a:spcPts val="600"/>
              </a:spcBef>
              <a:buFont typeface="+mj-lt"/>
              <a:buAutoNum type="arabicParenR"/>
            </a:pPr>
            <a:r>
              <a:rPr lang="da-DK" sz="1500" noProof="1">
                <a:effectLst/>
                <a:latin typeface="+mn-lt"/>
              </a:rPr>
              <a:t>once a security update has been made available, </a:t>
            </a:r>
            <a:r>
              <a:rPr lang="da-DK" sz="1500" b="1" noProof="1">
                <a:effectLst/>
                <a:latin typeface="+mn-lt"/>
              </a:rPr>
              <a:t>share and publicly disclose information about fixed vulnerabilities</a:t>
            </a:r>
            <a:r>
              <a:rPr lang="da-DK" sz="1500" noProof="1">
                <a:effectLst/>
                <a:latin typeface="+mn-lt"/>
              </a:rPr>
              <a:t>, including a description of the vulnerabilities, information allowing users to identify the product with digital elements affected, the impacts of the vulnerabilities, their severity and clear and accessible information helping users to remediate the vulnerabilities; in </a:t>
            </a:r>
            <a:r>
              <a:rPr lang="da-DK" sz="1500" i="1" noProof="1">
                <a:effectLst/>
                <a:latin typeface="+mn-lt"/>
              </a:rPr>
              <a:t>duly justified </a:t>
            </a:r>
            <a:r>
              <a:rPr lang="da-DK" sz="1500" noProof="1">
                <a:effectLst/>
                <a:latin typeface="+mn-lt"/>
              </a:rPr>
              <a:t>cases, where manufacturers consider the security </a:t>
            </a:r>
            <a:r>
              <a:rPr lang="da-DK" sz="1500" i="1" noProof="1">
                <a:effectLst/>
                <a:latin typeface="+mn-lt"/>
              </a:rPr>
              <a:t>risks of publication to outweigh the security benefits</a:t>
            </a:r>
            <a:r>
              <a:rPr lang="da-DK" sz="1500" noProof="1">
                <a:effectLst/>
                <a:latin typeface="+mn-lt"/>
              </a:rPr>
              <a:t>, they may </a:t>
            </a:r>
            <a:r>
              <a:rPr lang="da-DK" sz="1500" i="1" noProof="1">
                <a:effectLst/>
                <a:latin typeface="+mn-lt"/>
              </a:rPr>
              <a:t>delay</a:t>
            </a:r>
            <a:r>
              <a:rPr lang="da-DK" sz="1500" noProof="1">
                <a:effectLst/>
                <a:latin typeface="+mn-lt"/>
              </a:rPr>
              <a:t> making public information regarding a fixed vulnerability until after users have been given the possibility to apply the relevant patch;</a:t>
            </a:r>
          </a:p>
          <a:p>
            <a:pPr algn="just">
              <a:spcBef>
                <a:spcPts val="600"/>
              </a:spcBef>
            </a:pPr>
            <a:endParaRPr lang="da-DK" sz="1600" noProof="1">
              <a:effectLst/>
              <a:latin typeface="inherit"/>
            </a:endParaRPr>
          </a:p>
        </p:txBody>
      </p:sp>
    </p:spTree>
    <p:extLst>
      <p:ext uri="{BB962C8B-B14F-4D97-AF65-F5344CB8AC3E}">
        <p14:creationId xmlns:p14="http://schemas.microsoft.com/office/powerpoint/2010/main" val="2539730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9BEC7-ACDE-FFD2-CB24-D1F2A04AD337}"/>
            </a:ext>
          </a:extLst>
        </p:cNvPr>
        <p:cNvGrpSpPr/>
        <p:nvPr/>
      </p:nvGrpSpPr>
      <p:grpSpPr>
        <a:xfrm>
          <a:off x="0" y="0"/>
          <a:ext cx="0" cy="0"/>
          <a:chOff x="0" y="0"/>
          <a:chExt cx="0" cy="0"/>
        </a:xfrm>
      </p:grpSpPr>
      <p:sp>
        <p:nvSpPr>
          <p:cNvPr id="14" name="Pladsholder til indhold 13">
            <a:extLst>
              <a:ext uri="{FF2B5EF4-FFF2-40B4-BE49-F238E27FC236}">
                <a16:creationId xmlns:a16="http://schemas.microsoft.com/office/drawing/2014/main" id="{56F3B216-5D8A-849F-0A74-90113497C974}"/>
              </a:ext>
            </a:extLst>
          </p:cNvPr>
          <p:cNvSpPr>
            <a:spLocks noGrp="1"/>
          </p:cNvSpPr>
          <p:nvPr>
            <p:ph idx="1"/>
          </p:nvPr>
        </p:nvSpPr>
        <p:spPr>
          <a:xfrm>
            <a:off x="1128600" y="1661287"/>
            <a:ext cx="10886616" cy="4320000"/>
          </a:xfrm>
        </p:spPr>
        <p:txBody>
          <a:bodyPr/>
          <a:lstStyle/>
          <a:p>
            <a:endParaRPr lang="da-DK" sz="2000" noProof="1">
              <a:solidFill>
                <a:srgbClr val="343434"/>
              </a:solidFill>
            </a:endParaRPr>
          </a:p>
          <a:p>
            <a:r>
              <a:rPr lang="da-DK" sz="1800" dirty="0">
                <a:hlinkClick r:id="rId3"/>
              </a:rPr>
              <a:t>https://www.ds.dk/da/download/ds-inf-21007-2024</a:t>
            </a:r>
            <a:r>
              <a:rPr lang="da-DK" sz="1800" dirty="0"/>
              <a:t> Overblik over cybersikkerheds lovgivning</a:t>
            </a:r>
          </a:p>
          <a:p>
            <a:r>
              <a:rPr lang="da-DK" sz="1800" dirty="0">
                <a:hlinkClick r:id="rId3"/>
              </a:rPr>
              <a:t> https://www.ds.dk/da/download/ds-pas-2600-2021</a:t>
            </a:r>
            <a:r>
              <a:rPr lang="da-DK" sz="1800" dirty="0"/>
              <a:t> Overblik over cybersikkerheds standarder (primært produkt orienteret)</a:t>
            </a:r>
          </a:p>
          <a:p>
            <a:r>
              <a:rPr lang="da-DK" sz="1800" dirty="0"/>
              <a:t>NIS2 Direktivet (</a:t>
            </a:r>
            <a:r>
              <a:rPr lang="da-DK" sz="1800" dirty="0">
                <a:hlinkClick r:id="rId4"/>
              </a:rPr>
              <a:t>http://data.europa.eu/eli/dir/2022/2555/oj</a:t>
            </a:r>
            <a:r>
              <a:rPr lang="da-DK" sz="1800" dirty="0"/>
              <a:t>)</a:t>
            </a:r>
          </a:p>
          <a:p>
            <a:pPr lvl="1"/>
            <a:r>
              <a:rPr lang="da-DK" sz="1600" dirty="0"/>
              <a:t>Vejledning fra SAMSIK (</a:t>
            </a:r>
            <a:r>
              <a:rPr lang="da-DK" sz="1600" dirty="0">
                <a:hlinkClick r:id="rId5"/>
              </a:rPr>
              <a:t>https://samsik.dk/nis2/nis-2-vejledninger/</a:t>
            </a:r>
            <a:r>
              <a:rPr lang="da-DK" sz="1600" dirty="0"/>
              <a:t>) </a:t>
            </a:r>
          </a:p>
          <a:p>
            <a:r>
              <a:rPr lang="da-DK" sz="1800" dirty="0"/>
              <a:t>D-mærket (</a:t>
            </a:r>
            <a:r>
              <a:rPr lang="da-DK" sz="1800" dirty="0">
                <a:hlinkClick r:id="rId6"/>
              </a:rPr>
              <a:t>https://www.d-maerket.dk/</a:t>
            </a:r>
            <a:r>
              <a:rPr lang="da-DK" sz="1800" dirty="0"/>
              <a:t>)</a:t>
            </a:r>
          </a:p>
          <a:p>
            <a:r>
              <a:rPr lang="da-DK" sz="1800" dirty="0"/>
              <a:t>ISO standarderne (f.eks ISO 27001) kan købes ved Dansk Standard (https://www.ds.dk/da)</a:t>
            </a:r>
          </a:p>
          <a:p>
            <a:r>
              <a:rPr lang="da-DK" sz="1800" dirty="0"/>
              <a:t>CIS18 (</a:t>
            </a:r>
            <a:r>
              <a:rPr lang="da-DK" sz="1800" dirty="0">
                <a:hlinkClick r:id="rId7"/>
              </a:rPr>
              <a:t>https://www.cisecurity.org/controls/cis-controls-list</a:t>
            </a:r>
            <a:r>
              <a:rPr lang="da-DK" sz="1800" dirty="0"/>
              <a:t>) </a:t>
            </a:r>
          </a:p>
          <a:p>
            <a:r>
              <a:rPr lang="da-DK" sz="1800" dirty="0"/>
              <a:t>OWASP (Mange projekter) f.eks:</a:t>
            </a:r>
          </a:p>
          <a:p>
            <a:pPr lvl="1"/>
            <a:r>
              <a:rPr lang="da-DK" sz="1600" dirty="0">
                <a:hlinkClick r:id="rId8"/>
              </a:rPr>
              <a:t>https://owasp.org/www-project-top-ten/</a:t>
            </a:r>
            <a:r>
              <a:rPr lang="da-DK" sz="1600" dirty="0"/>
              <a:t> - Top 10 sårbarheder i web apps</a:t>
            </a:r>
          </a:p>
          <a:p>
            <a:pPr lvl="1"/>
            <a:r>
              <a:rPr lang="da-DK" sz="1600" dirty="0">
                <a:hlinkClick r:id="rId9"/>
              </a:rPr>
              <a:t>https://owasp.org/www-project-juice-shop/</a:t>
            </a:r>
            <a:r>
              <a:rPr lang="da-DK" sz="1600" dirty="0"/>
              <a:t> - Juice shop, Sårbar web app</a:t>
            </a:r>
          </a:p>
          <a:p>
            <a:pPr lvl="1"/>
            <a:endParaRPr lang="da-DK" dirty="0"/>
          </a:p>
          <a:p>
            <a:endParaRPr lang="da-DK" dirty="0"/>
          </a:p>
          <a:p>
            <a:endParaRPr lang="da-DK" dirty="0"/>
          </a:p>
          <a:p>
            <a:endParaRPr lang="da-DK" dirty="0"/>
          </a:p>
          <a:p>
            <a:endParaRPr lang="da-DK" dirty="0"/>
          </a:p>
          <a:p>
            <a:endParaRPr lang="da-DK" noProof="1">
              <a:solidFill>
                <a:srgbClr val="343434"/>
              </a:solidFill>
            </a:endParaRPr>
          </a:p>
          <a:p>
            <a:endParaRPr lang="da-DK" noProof="1"/>
          </a:p>
          <a:p>
            <a:endParaRPr lang="da-DK" noProof="1"/>
          </a:p>
        </p:txBody>
      </p:sp>
      <p:sp>
        <p:nvSpPr>
          <p:cNvPr id="13" name="Titel 12">
            <a:extLst>
              <a:ext uri="{FF2B5EF4-FFF2-40B4-BE49-F238E27FC236}">
                <a16:creationId xmlns:a16="http://schemas.microsoft.com/office/drawing/2014/main" id="{5554D647-096E-9F76-F2F1-A6A94AEC8BCA}"/>
              </a:ext>
            </a:extLst>
          </p:cNvPr>
          <p:cNvSpPr>
            <a:spLocks noGrp="1"/>
          </p:cNvSpPr>
          <p:nvPr>
            <p:ph type="title"/>
          </p:nvPr>
        </p:nvSpPr>
        <p:spPr>
          <a:xfrm>
            <a:off x="900000" y="540000"/>
            <a:ext cx="10440000" cy="553998"/>
          </a:xfrm>
        </p:spPr>
        <p:txBody>
          <a:bodyPr/>
          <a:lstStyle/>
          <a:p>
            <a:r>
              <a:rPr lang="da-DK" noProof="1"/>
              <a:t>Yderligere info/links:</a:t>
            </a:r>
          </a:p>
        </p:txBody>
      </p:sp>
      <p:sp>
        <p:nvSpPr>
          <p:cNvPr id="7" name="Pladsholder til dato 6">
            <a:extLst>
              <a:ext uri="{FF2B5EF4-FFF2-40B4-BE49-F238E27FC236}">
                <a16:creationId xmlns:a16="http://schemas.microsoft.com/office/drawing/2014/main" id="{8BCAC001-CA45-2BAF-8B92-3B4016570EAE}"/>
              </a:ext>
            </a:extLst>
          </p:cNvPr>
          <p:cNvSpPr>
            <a:spLocks noGrp="1"/>
          </p:cNvSpPr>
          <p:nvPr>
            <p:ph type="dt" sz="half" idx="10"/>
          </p:nvPr>
        </p:nvSpPr>
        <p:spPr/>
        <p:txBody>
          <a:bodyPr/>
          <a:lstStyle/>
          <a:p>
            <a:fld id="{199DC94F-1C4D-2A44-880A-C5B255738802}" type="datetime1">
              <a:rPr lang="da-DK" noProof="1" dirty="0" smtClean="0"/>
              <a:t>09-10-2025</a:t>
            </a:fld>
            <a:endParaRPr lang="da-DK" noProof="1"/>
          </a:p>
        </p:txBody>
      </p:sp>
      <p:sp>
        <p:nvSpPr>
          <p:cNvPr id="10" name="Pladsholder til sidefod 9">
            <a:extLst>
              <a:ext uri="{FF2B5EF4-FFF2-40B4-BE49-F238E27FC236}">
                <a16:creationId xmlns:a16="http://schemas.microsoft.com/office/drawing/2014/main" id="{32B901D7-57F4-7AE0-A049-72ED2D63F7AB}"/>
              </a:ext>
            </a:extLst>
          </p:cNvPr>
          <p:cNvSpPr>
            <a:spLocks noGrp="1"/>
          </p:cNvSpPr>
          <p:nvPr>
            <p:ph type="ftr" sz="quarter" idx="11"/>
          </p:nvPr>
        </p:nvSpPr>
        <p:spPr/>
        <p:txBody>
          <a:bodyPr/>
          <a:lstStyle/>
          <a:p>
            <a:r>
              <a:rPr lang="da-DK" noProof="1"/>
              <a:t>(c) Alexandra Instituttet</a:t>
            </a:r>
          </a:p>
        </p:txBody>
      </p:sp>
      <p:sp>
        <p:nvSpPr>
          <p:cNvPr id="11" name="Pladsholder til slidenummer 10">
            <a:extLst>
              <a:ext uri="{FF2B5EF4-FFF2-40B4-BE49-F238E27FC236}">
                <a16:creationId xmlns:a16="http://schemas.microsoft.com/office/drawing/2014/main" id="{70E6248B-77E3-2603-9505-3105D179E203}"/>
              </a:ext>
            </a:extLst>
          </p:cNvPr>
          <p:cNvSpPr>
            <a:spLocks noGrp="1"/>
          </p:cNvSpPr>
          <p:nvPr>
            <p:ph type="sldNum" sz="quarter" idx="12"/>
          </p:nvPr>
        </p:nvSpPr>
        <p:spPr/>
        <p:txBody>
          <a:bodyPr/>
          <a:lstStyle/>
          <a:p>
            <a:fld id="{06AC9228-041E-BE4C-A177-9A7A550E9A48}" type="slidenum">
              <a:rPr lang="da-DK" noProof="1" dirty="0" smtClean="0"/>
              <a:pPr/>
              <a:t>4</a:t>
            </a:fld>
            <a:endParaRPr lang="da-DK" noProof="1"/>
          </a:p>
        </p:txBody>
      </p:sp>
    </p:spTree>
    <p:extLst>
      <p:ext uri="{BB962C8B-B14F-4D97-AF65-F5344CB8AC3E}">
        <p14:creationId xmlns:p14="http://schemas.microsoft.com/office/powerpoint/2010/main" val="2736815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9C216-639E-48EB-F842-EBA7CF0670A1}"/>
            </a:ext>
          </a:extLst>
        </p:cNvPr>
        <p:cNvGrpSpPr/>
        <p:nvPr/>
      </p:nvGrpSpPr>
      <p:grpSpPr>
        <a:xfrm>
          <a:off x="0" y="0"/>
          <a:ext cx="0" cy="0"/>
          <a:chOff x="0" y="0"/>
          <a:chExt cx="0" cy="0"/>
        </a:xfrm>
      </p:grpSpPr>
      <p:sp>
        <p:nvSpPr>
          <p:cNvPr id="14" name="Pladsholder til indhold 13">
            <a:extLst>
              <a:ext uri="{FF2B5EF4-FFF2-40B4-BE49-F238E27FC236}">
                <a16:creationId xmlns:a16="http://schemas.microsoft.com/office/drawing/2014/main" id="{5FFCB037-3C58-0BD5-757C-910AE416F304}"/>
              </a:ext>
            </a:extLst>
          </p:cNvPr>
          <p:cNvSpPr>
            <a:spLocks noGrp="1"/>
          </p:cNvSpPr>
          <p:nvPr>
            <p:ph idx="1"/>
          </p:nvPr>
        </p:nvSpPr>
        <p:spPr/>
        <p:txBody>
          <a:bodyPr/>
          <a:lstStyle/>
          <a:p>
            <a:endParaRPr lang="da-DK" noProof="1"/>
          </a:p>
          <a:p>
            <a:endParaRPr lang="da-DK" noProof="1"/>
          </a:p>
        </p:txBody>
      </p:sp>
      <p:sp>
        <p:nvSpPr>
          <p:cNvPr id="13" name="Titel 12">
            <a:extLst>
              <a:ext uri="{FF2B5EF4-FFF2-40B4-BE49-F238E27FC236}">
                <a16:creationId xmlns:a16="http://schemas.microsoft.com/office/drawing/2014/main" id="{C537B00C-BC68-5FF4-715A-0E38BA2756A4}"/>
              </a:ext>
            </a:extLst>
          </p:cNvPr>
          <p:cNvSpPr>
            <a:spLocks noGrp="1"/>
          </p:cNvSpPr>
          <p:nvPr>
            <p:ph type="title"/>
          </p:nvPr>
        </p:nvSpPr>
        <p:spPr>
          <a:xfrm>
            <a:off x="900000" y="540000"/>
            <a:ext cx="10440000" cy="615553"/>
          </a:xfrm>
        </p:spPr>
        <p:txBody>
          <a:bodyPr/>
          <a:lstStyle/>
          <a:p>
            <a:r>
              <a:rPr lang="da-DK" noProof="1"/>
              <a:t>The Cyber Resilience Act</a:t>
            </a:r>
          </a:p>
        </p:txBody>
      </p:sp>
      <p:sp>
        <p:nvSpPr>
          <p:cNvPr id="7" name="Pladsholder til dato 6">
            <a:extLst>
              <a:ext uri="{FF2B5EF4-FFF2-40B4-BE49-F238E27FC236}">
                <a16:creationId xmlns:a16="http://schemas.microsoft.com/office/drawing/2014/main" id="{B45CA38F-5C2F-C789-8D9D-4BA972465E4A}"/>
              </a:ext>
            </a:extLst>
          </p:cNvPr>
          <p:cNvSpPr>
            <a:spLocks noGrp="1"/>
          </p:cNvSpPr>
          <p:nvPr>
            <p:ph type="dt" sz="half" idx="10"/>
          </p:nvPr>
        </p:nvSpPr>
        <p:spPr/>
        <p:txBody>
          <a:bodyPr/>
          <a:lstStyle/>
          <a:p>
            <a:fld id="{199DC94F-1C4D-2A44-880A-C5B255738802}" type="datetime1">
              <a:rPr lang="da-DK" noProof="1" dirty="0" smtClean="0"/>
              <a:t>08-10-2025</a:t>
            </a:fld>
            <a:endParaRPr lang="da-DK" noProof="1"/>
          </a:p>
        </p:txBody>
      </p:sp>
      <p:sp>
        <p:nvSpPr>
          <p:cNvPr id="10" name="Pladsholder til sidefod 9">
            <a:extLst>
              <a:ext uri="{FF2B5EF4-FFF2-40B4-BE49-F238E27FC236}">
                <a16:creationId xmlns:a16="http://schemas.microsoft.com/office/drawing/2014/main" id="{72147BDA-64DE-8215-6DD6-511C21B07B8C}"/>
              </a:ext>
            </a:extLst>
          </p:cNvPr>
          <p:cNvSpPr>
            <a:spLocks noGrp="1"/>
          </p:cNvSpPr>
          <p:nvPr>
            <p:ph type="ftr" sz="quarter" idx="11"/>
          </p:nvPr>
        </p:nvSpPr>
        <p:spPr/>
        <p:txBody>
          <a:bodyPr/>
          <a:lstStyle/>
          <a:p>
            <a:r>
              <a:rPr lang="da-DK" noProof="1"/>
              <a:t>(c) Alexandra Instituttet</a:t>
            </a:r>
          </a:p>
        </p:txBody>
      </p:sp>
      <p:sp>
        <p:nvSpPr>
          <p:cNvPr id="11" name="Pladsholder til slidenummer 10">
            <a:extLst>
              <a:ext uri="{FF2B5EF4-FFF2-40B4-BE49-F238E27FC236}">
                <a16:creationId xmlns:a16="http://schemas.microsoft.com/office/drawing/2014/main" id="{ADC593C6-B39A-A0F9-A1DB-C7CD1D215DF0}"/>
              </a:ext>
            </a:extLst>
          </p:cNvPr>
          <p:cNvSpPr>
            <a:spLocks noGrp="1"/>
          </p:cNvSpPr>
          <p:nvPr>
            <p:ph type="sldNum" sz="quarter" idx="12"/>
          </p:nvPr>
        </p:nvSpPr>
        <p:spPr/>
        <p:txBody>
          <a:bodyPr/>
          <a:lstStyle/>
          <a:p>
            <a:fld id="{06AC9228-041E-BE4C-A177-9A7A550E9A48}" type="slidenum">
              <a:rPr lang="da-DK" noProof="1" dirty="0" smtClean="0"/>
              <a:pPr/>
              <a:t>40</a:t>
            </a:fld>
            <a:endParaRPr lang="da-DK" noProof="1"/>
          </a:p>
        </p:txBody>
      </p:sp>
      <p:sp>
        <p:nvSpPr>
          <p:cNvPr id="8" name="Titel 12">
            <a:extLst>
              <a:ext uri="{FF2B5EF4-FFF2-40B4-BE49-F238E27FC236}">
                <a16:creationId xmlns:a16="http://schemas.microsoft.com/office/drawing/2014/main" id="{0C0B7524-CC1E-2862-648D-AE2A5785A3F3}"/>
              </a:ext>
            </a:extLst>
          </p:cNvPr>
          <p:cNvSpPr txBox="1">
            <a:spLocks/>
          </p:cNvSpPr>
          <p:nvPr/>
        </p:nvSpPr>
        <p:spPr>
          <a:xfrm>
            <a:off x="958422" y="1243709"/>
            <a:ext cx="10440000" cy="615553"/>
          </a:xfrm>
          <a:prstGeom prst="rect">
            <a:avLst/>
          </a:prstGeom>
        </p:spPr>
        <p:txBody>
          <a:bodyPr vert="horz" wrap="square" lIns="0" tIns="0" rIns="0" bIns="0" rtlCol="0" anchor="t" anchorCtr="0">
            <a:spAutoFit/>
          </a:bodyPr>
          <a:lstStyle>
            <a:lvl1pPr algn="l" defTabSz="914400" rtl="0" eaLnBrk="1" latinLnBrk="0" hangingPunct="1">
              <a:lnSpc>
                <a:spcPct val="100000"/>
              </a:lnSpc>
              <a:spcBef>
                <a:spcPct val="0"/>
              </a:spcBef>
              <a:buNone/>
              <a:defRPr sz="4000" b="1" i="0" kern="1200">
                <a:solidFill>
                  <a:srgbClr val="003843"/>
                </a:solidFill>
                <a:latin typeface="Arial" panose="020B0604020202020204" pitchFamily="34" charset="0"/>
                <a:ea typeface="+mj-ea"/>
                <a:cs typeface="Arial" panose="020B0604020202020204" pitchFamily="34" charset="0"/>
              </a:defRPr>
            </a:lvl1pPr>
          </a:lstStyle>
          <a:p>
            <a:pPr algn="ctr"/>
            <a:r>
              <a:rPr lang="da-DK" sz="2000" i="1" noProof="1"/>
              <a:t>Annex I:</a:t>
            </a:r>
          </a:p>
          <a:p>
            <a:pPr algn="ctr"/>
            <a:r>
              <a:rPr lang="da-DK" sz="2000" i="1" noProof="1"/>
              <a:t>The requirements</a:t>
            </a:r>
          </a:p>
        </p:txBody>
      </p:sp>
      <p:sp>
        <p:nvSpPr>
          <p:cNvPr id="12" name="Pladsholder til indhold 13">
            <a:extLst>
              <a:ext uri="{FF2B5EF4-FFF2-40B4-BE49-F238E27FC236}">
                <a16:creationId xmlns:a16="http://schemas.microsoft.com/office/drawing/2014/main" id="{BCB85440-FBDE-0195-8AD9-38771C66E706}"/>
              </a:ext>
            </a:extLst>
          </p:cNvPr>
          <p:cNvSpPr txBox="1">
            <a:spLocks/>
          </p:cNvSpPr>
          <p:nvPr/>
        </p:nvSpPr>
        <p:spPr>
          <a:xfrm>
            <a:off x="900000" y="2137041"/>
            <a:ext cx="9822543" cy="3922278"/>
          </a:xfrm>
          <a:prstGeom prst="rect">
            <a:avLst/>
          </a:prstGeom>
        </p:spPr>
        <p:txBody>
          <a:bodyPr vert="horz" lIns="0" tIns="0" rIns="0" bIns="0" rtlCol="0">
            <a:normAutofit/>
          </a:bodyPr>
          <a:lstStyle>
            <a:lvl1pPr marL="360000" indent="-360000" algn="l" defTabSz="914400" rtl="0" eaLnBrk="1" latinLnBrk="0" hangingPunct="1">
              <a:lnSpc>
                <a:spcPct val="112000"/>
              </a:lnSpc>
              <a:spcBef>
                <a:spcPts val="600"/>
              </a:spcBef>
              <a:spcAft>
                <a:spcPts val="300"/>
              </a:spcAft>
              <a:buClr>
                <a:srgbClr val="BF5D2B"/>
              </a:buClr>
              <a:buSzPct val="80000"/>
              <a:buFont typeface="Arial" panose="020B0604020202020204" pitchFamily="34" charset="0"/>
              <a:buChar char="•"/>
              <a:defRPr sz="2400" kern="1200">
                <a:solidFill>
                  <a:srgbClr val="343434"/>
                </a:solidFill>
                <a:latin typeface="Arial" panose="020B0604020202020204" pitchFamily="34" charset="0"/>
                <a:ea typeface="+mn-ea"/>
                <a:cs typeface="Arial" panose="020B0604020202020204" pitchFamily="34" charset="0"/>
              </a:defRPr>
            </a:lvl1pPr>
            <a:lvl2pPr marL="720000" indent="-358775" algn="l" defTabSz="914400" rtl="0" eaLnBrk="1" latinLnBrk="0" hangingPunct="1">
              <a:lnSpc>
                <a:spcPct val="112000"/>
              </a:lnSpc>
              <a:spcBef>
                <a:spcPts val="600"/>
              </a:spcBef>
              <a:spcAft>
                <a:spcPts val="300"/>
              </a:spcAft>
              <a:buClr>
                <a:srgbClr val="BF5D2B"/>
              </a:buClr>
              <a:buSzPct val="80000"/>
              <a:buFont typeface="Wingdings" pitchFamily="2" charset="2"/>
              <a:buChar char="§"/>
              <a:tabLst/>
              <a:defRPr sz="2400" kern="1200">
                <a:solidFill>
                  <a:srgbClr val="343434"/>
                </a:solidFill>
                <a:latin typeface="Arial" panose="020B0604020202020204" pitchFamily="34" charset="0"/>
                <a:ea typeface="+mn-ea"/>
                <a:cs typeface="Arial" panose="020B0604020202020204" pitchFamily="34" charset="0"/>
              </a:defRPr>
            </a:lvl2pPr>
            <a:lvl3pPr marL="1080000" indent="-360000" algn="l" defTabSz="914400" rtl="0" eaLnBrk="1" latinLnBrk="0" hangingPunct="1">
              <a:lnSpc>
                <a:spcPct val="112000"/>
              </a:lnSpc>
              <a:spcBef>
                <a:spcPts val="600"/>
              </a:spcBef>
              <a:spcAft>
                <a:spcPts val="300"/>
              </a:spcAft>
              <a:buClr>
                <a:srgbClr val="BF5D2B"/>
              </a:buClr>
              <a:buSzPct val="80000"/>
              <a:buFont typeface="Wingdings" pitchFamily="2" charset="2"/>
              <a:buChar char="§"/>
              <a:tabLst/>
              <a:defRPr sz="1800" kern="1200">
                <a:solidFill>
                  <a:srgbClr val="343434"/>
                </a:solidFill>
                <a:latin typeface="Arial" panose="020B0604020202020204" pitchFamily="34" charset="0"/>
                <a:ea typeface="+mn-ea"/>
                <a:cs typeface="Arial" panose="020B0604020202020204" pitchFamily="34" charset="0"/>
              </a:defRPr>
            </a:lvl3pPr>
            <a:lvl4pPr marL="1080000" indent="-3600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Montserrat" pitchFamily="2" charset="77"/>
                <a:ea typeface="+mn-ea"/>
                <a:cs typeface="Arial" panose="020B0604020202020204" pitchFamily="34" charset="0"/>
              </a:defRPr>
            </a:lvl4pPr>
            <a:lvl5pPr marL="2057400" indent="-2286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600"/>
              </a:spcBef>
              <a:buFont typeface="+mj-lt"/>
              <a:buAutoNum type="arabicParenR" startAt="5"/>
            </a:pPr>
            <a:r>
              <a:rPr lang="da-DK" sz="1600" noProof="1">
                <a:effectLst/>
                <a:latin typeface="+mn-lt"/>
              </a:rPr>
              <a:t>put in place and enforce a policy on </a:t>
            </a:r>
            <a:r>
              <a:rPr lang="da-DK" sz="1600" b="1" noProof="1">
                <a:effectLst/>
                <a:latin typeface="+mn-lt"/>
              </a:rPr>
              <a:t>coordinated vulnerability disclosure;</a:t>
            </a:r>
          </a:p>
          <a:p>
            <a:pPr algn="just">
              <a:spcBef>
                <a:spcPts val="600"/>
              </a:spcBef>
              <a:buFont typeface="+mj-lt"/>
              <a:buAutoNum type="arabicParenR" startAt="5"/>
            </a:pPr>
            <a:r>
              <a:rPr lang="da-DK" sz="1600" noProof="1">
                <a:effectLst/>
                <a:latin typeface="+mn-lt"/>
              </a:rPr>
              <a:t>take measures to facilitate the sharing of information about potential vulnerabilities in their product with digital elements as well as in third-party components contained in that product, including by </a:t>
            </a:r>
            <a:r>
              <a:rPr lang="da-DK" sz="1600" b="1" noProof="1">
                <a:effectLst/>
                <a:latin typeface="+mn-lt"/>
              </a:rPr>
              <a:t>providing a contact address for the reporting of the vulnerabilities</a:t>
            </a:r>
            <a:r>
              <a:rPr lang="da-DK" sz="1600" noProof="1">
                <a:effectLst/>
                <a:latin typeface="+mn-lt"/>
              </a:rPr>
              <a:t> discovered in the product with digital elements;</a:t>
            </a:r>
          </a:p>
          <a:p>
            <a:pPr algn="just">
              <a:spcBef>
                <a:spcPts val="600"/>
              </a:spcBef>
              <a:buFont typeface="+mj-lt"/>
              <a:buAutoNum type="arabicParenR" startAt="5"/>
            </a:pPr>
            <a:r>
              <a:rPr lang="da-DK" sz="1600" noProof="1">
                <a:effectLst/>
                <a:latin typeface="+mn-lt"/>
              </a:rPr>
              <a:t>provide for </a:t>
            </a:r>
            <a:r>
              <a:rPr lang="da-DK" sz="1600" b="1" noProof="1">
                <a:effectLst/>
                <a:latin typeface="+mn-lt"/>
              </a:rPr>
              <a:t>mechanisms to securely distribute updates</a:t>
            </a:r>
            <a:r>
              <a:rPr lang="da-DK" sz="1600" noProof="1">
                <a:effectLst/>
                <a:latin typeface="+mn-lt"/>
              </a:rPr>
              <a:t> for products with digital elements to ensure that vulnerabilities are fixed or mitigated in a timely manner and, where applicable for security updates, in an automatic manner;</a:t>
            </a:r>
          </a:p>
          <a:p>
            <a:pPr algn="just">
              <a:spcBef>
                <a:spcPts val="600"/>
              </a:spcBef>
              <a:buFont typeface="+mj-lt"/>
              <a:buAutoNum type="arabicParenR" startAt="5"/>
            </a:pPr>
            <a:r>
              <a:rPr lang="da-DK" sz="1600" noProof="1">
                <a:effectLst/>
                <a:latin typeface="+mn-lt"/>
              </a:rPr>
              <a:t>ensure that, where security updates are available to address identified security issues, they are disseminated without delay and, unless otherwise agreed between a manufacturer and a business user in relation to a tailor-made product with digital elements, </a:t>
            </a:r>
            <a:r>
              <a:rPr lang="da-DK" sz="1600" i="1" noProof="1">
                <a:effectLst/>
                <a:latin typeface="+mn-lt"/>
              </a:rPr>
              <a:t>free of charge</a:t>
            </a:r>
            <a:r>
              <a:rPr lang="da-DK" sz="1600" noProof="1">
                <a:effectLst/>
                <a:latin typeface="+mn-lt"/>
              </a:rPr>
              <a:t>, accompanied by advisory messages providing users with the relevant information, including on potential action to be taken.</a:t>
            </a:r>
          </a:p>
          <a:p>
            <a:pPr algn="just">
              <a:spcBef>
                <a:spcPts val="600"/>
              </a:spcBef>
            </a:pPr>
            <a:endParaRPr lang="da-DK" sz="1600" noProof="1">
              <a:effectLst/>
              <a:latin typeface="inherit"/>
            </a:endParaRPr>
          </a:p>
        </p:txBody>
      </p:sp>
    </p:spTree>
    <p:extLst>
      <p:ext uri="{BB962C8B-B14F-4D97-AF65-F5344CB8AC3E}">
        <p14:creationId xmlns:p14="http://schemas.microsoft.com/office/powerpoint/2010/main" val="25501129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1F3D4-52CD-8DC8-9EDE-D0A649230DD9}"/>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D182E490-3BB8-2845-3701-38EE0D810C7F}"/>
              </a:ext>
            </a:extLst>
          </p:cNvPr>
          <p:cNvSpPr>
            <a:spLocks noGrp="1"/>
          </p:cNvSpPr>
          <p:nvPr>
            <p:ph type="title"/>
          </p:nvPr>
        </p:nvSpPr>
        <p:spPr>
          <a:xfrm>
            <a:off x="1298708" y="3152001"/>
            <a:ext cx="9594585" cy="553998"/>
          </a:xfrm>
        </p:spPr>
        <p:txBody>
          <a:bodyPr/>
          <a:lstStyle/>
          <a:p>
            <a:r>
              <a:rPr lang="da-DK" noProof="1"/>
              <a:t>Pause + Case</a:t>
            </a:r>
          </a:p>
        </p:txBody>
      </p:sp>
      <p:sp>
        <p:nvSpPr>
          <p:cNvPr id="4" name="Pladsholder til slidenummer 3">
            <a:extLst>
              <a:ext uri="{FF2B5EF4-FFF2-40B4-BE49-F238E27FC236}">
                <a16:creationId xmlns:a16="http://schemas.microsoft.com/office/drawing/2014/main" id="{E6B3ECE8-5F05-D38A-DA53-F7302E85DD73}"/>
              </a:ext>
            </a:extLst>
          </p:cNvPr>
          <p:cNvSpPr>
            <a:spLocks noGrp="1"/>
          </p:cNvSpPr>
          <p:nvPr>
            <p:ph type="sldNum" sz="quarter" idx="4294967295"/>
          </p:nvPr>
        </p:nvSpPr>
        <p:spPr>
          <a:xfrm>
            <a:off x="10247313" y="6567488"/>
            <a:ext cx="1944687" cy="214312"/>
          </a:xfrm>
        </p:spPr>
        <p:txBody>
          <a:bodyPr/>
          <a:lstStyle/>
          <a:p>
            <a:fld id="{06AC9228-041E-BE4C-A177-9A7A550E9A48}" type="slidenum">
              <a:rPr lang="da-DK" noProof="1" dirty="0" smtClean="0"/>
              <a:pPr/>
              <a:t>41</a:t>
            </a:fld>
            <a:endParaRPr lang="da-DK" noProof="1"/>
          </a:p>
        </p:txBody>
      </p:sp>
    </p:spTree>
    <p:extLst>
      <p:ext uri="{BB962C8B-B14F-4D97-AF65-F5344CB8AC3E}">
        <p14:creationId xmlns:p14="http://schemas.microsoft.com/office/powerpoint/2010/main" val="622087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B180E-7725-FB9D-09B9-FE2CE3CDEAC8}"/>
            </a:ext>
          </a:extLst>
        </p:cNvPr>
        <p:cNvGrpSpPr/>
        <p:nvPr/>
      </p:nvGrpSpPr>
      <p:grpSpPr>
        <a:xfrm>
          <a:off x="0" y="0"/>
          <a:ext cx="0" cy="0"/>
          <a:chOff x="0" y="0"/>
          <a:chExt cx="0" cy="0"/>
        </a:xfrm>
      </p:grpSpPr>
      <p:sp>
        <p:nvSpPr>
          <p:cNvPr id="14" name="Pladsholder til indhold 13">
            <a:extLst>
              <a:ext uri="{FF2B5EF4-FFF2-40B4-BE49-F238E27FC236}">
                <a16:creationId xmlns:a16="http://schemas.microsoft.com/office/drawing/2014/main" id="{FC111739-4ACA-E803-91F6-067CFA5557D9}"/>
              </a:ext>
            </a:extLst>
          </p:cNvPr>
          <p:cNvSpPr>
            <a:spLocks noGrp="1"/>
          </p:cNvSpPr>
          <p:nvPr>
            <p:ph idx="1"/>
          </p:nvPr>
        </p:nvSpPr>
        <p:spPr/>
        <p:txBody>
          <a:bodyPr/>
          <a:lstStyle/>
          <a:p>
            <a:r>
              <a:rPr lang="da-DK" noProof="1"/>
              <a:t>Hvilke love og reguleringer bør virksomheden forholde sig til?</a:t>
            </a:r>
          </a:p>
          <a:p>
            <a:endParaRPr lang="da-DK" noProof="1"/>
          </a:p>
          <a:p>
            <a:r>
              <a:rPr lang="da-DK" noProof="1"/>
              <a:t>Er nogle love mindre relevante?</a:t>
            </a:r>
          </a:p>
          <a:p>
            <a:endParaRPr lang="da-DK" noProof="1"/>
          </a:p>
          <a:p>
            <a:r>
              <a:rPr lang="da-DK" noProof="1"/>
              <a:t>Er der nogle aspekter i lovene særligt relevante for virksomheden?</a:t>
            </a:r>
          </a:p>
          <a:p>
            <a:endParaRPr lang="da-DK" noProof="1"/>
          </a:p>
          <a:p>
            <a:r>
              <a:rPr lang="da-DK" noProof="1"/>
              <a:t>Hvad bør virksomheden igangsætte af aktiviteter?</a:t>
            </a:r>
          </a:p>
        </p:txBody>
      </p:sp>
      <p:sp>
        <p:nvSpPr>
          <p:cNvPr id="13" name="Titel 12">
            <a:extLst>
              <a:ext uri="{FF2B5EF4-FFF2-40B4-BE49-F238E27FC236}">
                <a16:creationId xmlns:a16="http://schemas.microsoft.com/office/drawing/2014/main" id="{D4E49B66-18C2-5630-9255-FAA18C4F367A}"/>
              </a:ext>
            </a:extLst>
          </p:cNvPr>
          <p:cNvSpPr>
            <a:spLocks noGrp="1"/>
          </p:cNvSpPr>
          <p:nvPr>
            <p:ph type="title"/>
          </p:nvPr>
        </p:nvSpPr>
        <p:spPr>
          <a:xfrm>
            <a:off x="900000" y="540000"/>
            <a:ext cx="10440000" cy="553998"/>
          </a:xfrm>
        </p:spPr>
        <p:txBody>
          <a:bodyPr/>
          <a:lstStyle/>
          <a:p>
            <a:r>
              <a:rPr lang="da-DK" noProof="1"/>
              <a:t>CASE – Diskussion i grupperne</a:t>
            </a:r>
          </a:p>
        </p:txBody>
      </p:sp>
      <p:sp>
        <p:nvSpPr>
          <p:cNvPr id="7" name="Pladsholder til dato 6">
            <a:extLst>
              <a:ext uri="{FF2B5EF4-FFF2-40B4-BE49-F238E27FC236}">
                <a16:creationId xmlns:a16="http://schemas.microsoft.com/office/drawing/2014/main" id="{298E6D9D-A631-AB3A-4764-D2AB88D8A6EB}"/>
              </a:ext>
            </a:extLst>
          </p:cNvPr>
          <p:cNvSpPr>
            <a:spLocks noGrp="1"/>
          </p:cNvSpPr>
          <p:nvPr>
            <p:ph type="dt" sz="half" idx="10"/>
          </p:nvPr>
        </p:nvSpPr>
        <p:spPr/>
        <p:txBody>
          <a:bodyPr/>
          <a:lstStyle/>
          <a:p>
            <a:fld id="{199DC94F-1C4D-2A44-880A-C5B255738802}" type="datetime1">
              <a:rPr lang="da-DK" noProof="1" dirty="0" smtClean="0"/>
              <a:t>08-10-2025</a:t>
            </a:fld>
            <a:endParaRPr lang="da-DK" noProof="1"/>
          </a:p>
        </p:txBody>
      </p:sp>
      <p:sp>
        <p:nvSpPr>
          <p:cNvPr id="10" name="Pladsholder til sidefod 9">
            <a:extLst>
              <a:ext uri="{FF2B5EF4-FFF2-40B4-BE49-F238E27FC236}">
                <a16:creationId xmlns:a16="http://schemas.microsoft.com/office/drawing/2014/main" id="{C57A0D1B-B1B3-9948-D44D-2C8A4C3B9954}"/>
              </a:ext>
            </a:extLst>
          </p:cNvPr>
          <p:cNvSpPr>
            <a:spLocks noGrp="1"/>
          </p:cNvSpPr>
          <p:nvPr>
            <p:ph type="ftr" sz="quarter" idx="11"/>
          </p:nvPr>
        </p:nvSpPr>
        <p:spPr/>
        <p:txBody>
          <a:bodyPr/>
          <a:lstStyle/>
          <a:p>
            <a:r>
              <a:rPr lang="da-DK" noProof="1"/>
              <a:t>(c) Alexandra Instituttet</a:t>
            </a:r>
          </a:p>
        </p:txBody>
      </p:sp>
      <p:sp>
        <p:nvSpPr>
          <p:cNvPr id="11" name="Pladsholder til slidenummer 10">
            <a:extLst>
              <a:ext uri="{FF2B5EF4-FFF2-40B4-BE49-F238E27FC236}">
                <a16:creationId xmlns:a16="http://schemas.microsoft.com/office/drawing/2014/main" id="{8B1E9B58-B6C7-8203-3250-E947C766C626}"/>
              </a:ext>
            </a:extLst>
          </p:cNvPr>
          <p:cNvSpPr>
            <a:spLocks noGrp="1"/>
          </p:cNvSpPr>
          <p:nvPr>
            <p:ph type="sldNum" sz="quarter" idx="12"/>
          </p:nvPr>
        </p:nvSpPr>
        <p:spPr/>
        <p:txBody>
          <a:bodyPr/>
          <a:lstStyle/>
          <a:p>
            <a:fld id="{06AC9228-041E-BE4C-A177-9A7A550E9A48}" type="slidenum">
              <a:rPr lang="da-DK" noProof="1" dirty="0" smtClean="0"/>
              <a:pPr/>
              <a:t>42</a:t>
            </a:fld>
            <a:endParaRPr lang="da-DK" noProof="1"/>
          </a:p>
        </p:txBody>
      </p:sp>
    </p:spTree>
    <p:extLst>
      <p:ext uri="{BB962C8B-B14F-4D97-AF65-F5344CB8AC3E}">
        <p14:creationId xmlns:p14="http://schemas.microsoft.com/office/powerpoint/2010/main" val="14569729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EFCB5-1496-68C9-D246-ABFE2A035940}"/>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235B3BEE-4578-689D-4E98-FD50F2EFCAAE}"/>
              </a:ext>
            </a:extLst>
          </p:cNvPr>
          <p:cNvSpPr>
            <a:spLocks noGrp="1"/>
          </p:cNvSpPr>
          <p:nvPr>
            <p:ph type="title"/>
          </p:nvPr>
        </p:nvSpPr>
        <p:spPr>
          <a:xfrm>
            <a:off x="1298708" y="3152001"/>
            <a:ext cx="9594585" cy="553998"/>
          </a:xfrm>
        </p:spPr>
        <p:txBody>
          <a:bodyPr/>
          <a:lstStyle/>
          <a:p>
            <a:r>
              <a:rPr lang="da-DK" noProof="1"/>
              <a:t>Standarder og best practices</a:t>
            </a:r>
          </a:p>
        </p:txBody>
      </p:sp>
      <p:sp>
        <p:nvSpPr>
          <p:cNvPr id="4" name="Pladsholder til slidenummer 3">
            <a:extLst>
              <a:ext uri="{FF2B5EF4-FFF2-40B4-BE49-F238E27FC236}">
                <a16:creationId xmlns:a16="http://schemas.microsoft.com/office/drawing/2014/main" id="{FC2BD824-7137-176A-0163-095B2E641D81}"/>
              </a:ext>
            </a:extLst>
          </p:cNvPr>
          <p:cNvSpPr>
            <a:spLocks noGrp="1"/>
          </p:cNvSpPr>
          <p:nvPr>
            <p:ph type="sldNum" sz="quarter" idx="4294967295"/>
          </p:nvPr>
        </p:nvSpPr>
        <p:spPr>
          <a:xfrm>
            <a:off x="10247313" y="6567488"/>
            <a:ext cx="1944687" cy="214312"/>
          </a:xfrm>
        </p:spPr>
        <p:txBody>
          <a:bodyPr/>
          <a:lstStyle/>
          <a:p>
            <a:fld id="{06AC9228-041E-BE4C-A177-9A7A550E9A48}" type="slidenum">
              <a:rPr lang="da-DK" noProof="1" dirty="0" smtClean="0"/>
              <a:pPr/>
              <a:t>43</a:t>
            </a:fld>
            <a:endParaRPr lang="da-DK" noProof="1"/>
          </a:p>
        </p:txBody>
      </p:sp>
    </p:spTree>
    <p:extLst>
      <p:ext uri="{BB962C8B-B14F-4D97-AF65-F5344CB8AC3E}">
        <p14:creationId xmlns:p14="http://schemas.microsoft.com/office/powerpoint/2010/main" val="42748485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217A1-B4C5-2D36-82AD-2A842D69BD7D}"/>
            </a:ext>
          </a:extLst>
        </p:cNvPr>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9092BA8-624F-061E-46A6-7A1DE1728BFE}"/>
              </a:ext>
            </a:extLst>
          </p:cNvPr>
          <p:cNvSpPr>
            <a:spLocks noGrp="1"/>
          </p:cNvSpPr>
          <p:nvPr>
            <p:ph type="body" sz="quarter" idx="10"/>
          </p:nvPr>
        </p:nvSpPr>
        <p:spPr/>
        <p:txBody>
          <a:bodyPr/>
          <a:lstStyle/>
          <a:p>
            <a:r>
              <a:rPr lang="da-DK" noProof="1"/>
              <a:t>Ikke “bare” ISO 27001</a:t>
            </a:r>
          </a:p>
          <a:p>
            <a:pPr lvl="1"/>
            <a:r>
              <a:rPr lang="da-DK" noProof="1"/>
              <a:t>Knapt 100 standarder i serien</a:t>
            </a:r>
          </a:p>
          <a:p>
            <a:endParaRPr lang="da-DK" noProof="1"/>
          </a:p>
          <a:p>
            <a:r>
              <a:rPr lang="da-DK" noProof="1"/>
              <a:t>ISO 27000: Overblik og ordbog</a:t>
            </a:r>
          </a:p>
          <a:p>
            <a:r>
              <a:rPr lang="da-DK" b="1" noProof="1"/>
              <a:t>ISO 27001: Ledelsessystem</a:t>
            </a:r>
          </a:p>
          <a:p>
            <a:r>
              <a:rPr lang="da-DK" b="1" noProof="1"/>
              <a:t>ISO 27002: Sikkerheds foranstaltninger</a:t>
            </a:r>
          </a:p>
          <a:p>
            <a:r>
              <a:rPr lang="da-DK" b="1" noProof="1"/>
              <a:t>ISO 27005: IT Sikkerheds risikostyring</a:t>
            </a:r>
          </a:p>
          <a:p>
            <a:r>
              <a:rPr lang="da-DK" noProof="1"/>
              <a:t>ISO 27017: Cloud sikkerhed</a:t>
            </a:r>
          </a:p>
          <a:p>
            <a:r>
              <a:rPr lang="da-DK" noProof="1"/>
              <a:t>ISO 27018: Persondata i cloud tjenester</a:t>
            </a:r>
          </a:p>
          <a:p>
            <a:endParaRPr lang="da-DK" noProof="1"/>
          </a:p>
          <a:p>
            <a:endParaRPr lang="da-DK" noProof="1"/>
          </a:p>
        </p:txBody>
      </p:sp>
      <p:sp>
        <p:nvSpPr>
          <p:cNvPr id="3" name="Titel 2">
            <a:extLst>
              <a:ext uri="{FF2B5EF4-FFF2-40B4-BE49-F238E27FC236}">
                <a16:creationId xmlns:a16="http://schemas.microsoft.com/office/drawing/2014/main" id="{EC611930-E2B6-10E6-2C74-6B3305C045D3}"/>
              </a:ext>
            </a:extLst>
          </p:cNvPr>
          <p:cNvSpPr>
            <a:spLocks noGrp="1"/>
          </p:cNvSpPr>
          <p:nvPr>
            <p:ph type="title"/>
          </p:nvPr>
        </p:nvSpPr>
        <p:spPr>
          <a:xfrm>
            <a:off x="360000" y="1080000"/>
            <a:ext cx="2726099" cy="1107996"/>
          </a:xfrm>
        </p:spPr>
        <p:txBody>
          <a:bodyPr/>
          <a:lstStyle/>
          <a:p>
            <a:r>
              <a:rPr lang="da-DK" noProof="1"/>
              <a:t>ISO 27000 Familien</a:t>
            </a:r>
          </a:p>
        </p:txBody>
      </p:sp>
      <p:sp>
        <p:nvSpPr>
          <p:cNvPr id="4" name="Pladsholder til dato 3">
            <a:extLst>
              <a:ext uri="{FF2B5EF4-FFF2-40B4-BE49-F238E27FC236}">
                <a16:creationId xmlns:a16="http://schemas.microsoft.com/office/drawing/2014/main" id="{11FEB892-1747-81D7-D4D5-9DFEAB44831A}"/>
              </a:ext>
            </a:extLst>
          </p:cNvPr>
          <p:cNvSpPr>
            <a:spLocks noGrp="1"/>
          </p:cNvSpPr>
          <p:nvPr>
            <p:ph type="dt" sz="half" idx="11"/>
          </p:nvPr>
        </p:nvSpPr>
        <p:spPr/>
        <p:txBody>
          <a:bodyPr/>
          <a:lstStyle/>
          <a:p>
            <a:fld id="{966570FE-B5FB-B343-9266-1BC06216A43C}" type="datetime1">
              <a:rPr lang="da-DK" noProof="1" dirty="0" smtClean="0"/>
              <a:t>08-10-2025</a:t>
            </a:fld>
            <a:endParaRPr lang="da-DK" noProof="1"/>
          </a:p>
        </p:txBody>
      </p:sp>
      <p:sp>
        <p:nvSpPr>
          <p:cNvPr id="5" name="Pladsholder til sidefod 4">
            <a:extLst>
              <a:ext uri="{FF2B5EF4-FFF2-40B4-BE49-F238E27FC236}">
                <a16:creationId xmlns:a16="http://schemas.microsoft.com/office/drawing/2014/main" id="{4AA13A2F-57ED-2555-41AF-A222A423410A}"/>
              </a:ext>
            </a:extLst>
          </p:cNvPr>
          <p:cNvSpPr>
            <a:spLocks noGrp="1"/>
          </p:cNvSpPr>
          <p:nvPr>
            <p:ph type="ftr" sz="quarter" idx="12"/>
          </p:nvPr>
        </p:nvSpPr>
        <p:spPr/>
        <p:txBody>
          <a:bodyPr/>
          <a:lstStyle/>
          <a:p>
            <a:r>
              <a:rPr lang="da-DK" noProof="1"/>
              <a:t>cybersikker.alexandra.dk</a:t>
            </a:r>
          </a:p>
        </p:txBody>
      </p:sp>
      <p:sp>
        <p:nvSpPr>
          <p:cNvPr id="6" name="Pladsholder til slidenummer 5">
            <a:extLst>
              <a:ext uri="{FF2B5EF4-FFF2-40B4-BE49-F238E27FC236}">
                <a16:creationId xmlns:a16="http://schemas.microsoft.com/office/drawing/2014/main" id="{EF376686-4CBB-5681-6EEF-35B692BF1413}"/>
              </a:ext>
            </a:extLst>
          </p:cNvPr>
          <p:cNvSpPr>
            <a:spLocks noGrp="1"/>
          </p:cNvSpPr>
          <p:nvPr>
            <p:ph type="sldNum" sz="quarter" idx="13"/>
          </p:nvPr>
        </p:nvSpPr>
        <p:spPr/>
        <p:txBody>
          <a:bodyPr/>
          <a:lstStyle/>
          <a:p>
            <a:fld id="{D9FF5FAE-2060-B54F-BDDB-0825BCE6ACB8}" type="slidenum">
              <a:rPr lang="da-DK" noProof="1" dirty="0" smtClean="0"/>
              <a:pPr/>
              <a:t>44</a:t>
            </a:fld>
            <a:endParaRPr lang="da-DK" noProof="1"/>
          </a:p>
        </p:txBody>
      </p:sp>
    </p:spTree>
    <p:extLst>
      <p:ext uri="{BB962C8B-B14F-4D97-AF65-F5344CB8AC3E}">
        <p14:creationId xmlns:p14="http://schemas.microsoft.com/office/powerpoint/2010/main" val="4179998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49F8C-A7AC-8EE3-295E-461811CAFE40}"/>
            </a:ext>
          </a:extLst>
        </p:cNvPr>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D0FF4B17-4975-E534-6D8F-1E601898A37D}"/>
              </a:ext>
            </a:extLst>
          </p:cNvPr>
          <p:cNvSpPr>
            <a:spLocks noGrp="1"/>
          </p:cNvSpPr>
          <p:nvPr>
            <p:ph type="body" sz="quarter" idx="10"/>
          </p:nvPr>
        </p:nvSpPr>
        <p:spPr/>
        <p:txBody>
          <a:bodyPr/>
          <a:lstStyle/>
          <a:p>
            <a:r>
              <a:rPr lang="da-DK" noProof="1"/>
              <a:t>Ledelsessystemet</a:t>
            </a:r>
          </a:p>
          <a:p>
            <a:r>
              <a:rPr lang="da-DK" noProof="1"/>
              <a:t>Lille og overskuelig (10 sider indhold)</a:t>
            </a:r>
          </a:p>
          <a:p>
            <a:r>
              <a:rPr lang="da-DK" noProof="1"/>
              <a:t>Politikker omkring sikkerhed, f.eks.</a:t>
            </a:r>
          </a:p>
          <a:p>
            <a:pPr lvl="1"/>
            <a:r>
              <a:rPr lang="da-DK" noProof="1"/>
              <a:t>Hvordan involveres ledelsen?</a:t>
            </a:r>
          </a:p>
          <a:p>
            <a:pPr lvl="1"/>
            <a:r>
              <a:rPr lang="da-DK" noProof="1"/>
              <a:t>Hvordan forbedrer vi os?</a:t>
            </a:r>
          </a:p>
          <a:p>
            <a:pPr lvl="1"/>
            <a:endParaRPr lang="da-DK" noProof="1"/>
          </a:p>
          <a:p>
            <a:r>
              <a:rPr lang="da-DK" noProof="1"/>
              <a:t>Ingen tekniske foranstaltninger</a:t>
            </a:r>
          </a:p>
          <a:p>
            <a:pPr lvl="1"/>
            <a:r>
              <a:rPr lang="da-DK" noProof="1"/>
              <a:t>ISO 27001 peger på indhold i ISO 27002</a:t>
            </a:r>
          </a:p>
          <a:p>
            <a:endParaRPr lang="da-DK" noProof="1"/>
          </a:p>
          <a:p>
            <a:endParaRPr lang="da-DK" noProof="1"/>
          </a:p>
          <a:p>
            <a:endParaRPr lang="da-DK" noProof="1"/>
          </a:p>
          <a:p>
            <a:endParaRPr lang="da-DK" noProof="1"/>
          </a:p>
        </p:txBody>
      </p:sp>
      <p:sp>
        <p:nvSpPr>
          <p:cNvPr id="3" name="Titel 2">
            <a:extLst>
              <a:ext uri="{FF2B5EF4-FFF2-40B4-BE49-F238E27FC236}">
                <a16:creationId xmlns:a16="http://schemas.microsoft.com/office/drawing/2014/main" id="{6A8EA4EE-3393-55F9-34FF-FB383DD97376}"/>
              </a:ext>
            </a:extLst>
          </p:cNvPr>
          <p:cNvSpPr>
            <a:spLocks noGrp="1"/>
          </p:cNvSpPr>
          <p:nvPr>
            <p:ph type="title"/>
          </p:nvPr>
        </p:nvSpPr>
        <p:spPr>
          <a:xfrm>
            <a:off x="360000" y="1080000"/>
            <a:ext cx="2726099" cy="553998"/>
          </a:xfrm>
        </p:spPr>
        <p:txBody>
          <a:bodyPr/>
          <a:lstStyle/>
          <a:p>
            <a:r>
              <a:rPr lang="da-DK" noProof="1"/>
              <a:t>ISO 27001</a:t>
            </a:r>
          </a:p>
        </p:txBody>
      </p:sp>
      <p:sp>
        <p:nvSpPr>
          <p:cNvPr id="4" name="Pladsholder til dato 3">
            <a:extLst>
              <a:ext uri="{FF2B5EF4-FFF2-40B4-BE49-F238E27FC236}">
                <a16:creationId xmlns:a16="http://schemas.microsoft.com/office/drawing/2014/main" id="{E6E19051-B2F7-C505-47E2-414E18C56D9E}"/>
              </a:ext>
            </a:extLst>
          </p:cNvPr>
          <p:cNvSpPr>
            <a:spLocks noGrp="1"/>
          </p:cNvSpPr>
          <p:nvPr>
            <p:ph type="dt" sz="half" idx="11"/>
          </p:nvPr>
        </p:nvSpPr>
        <p:spPr/>
        <p:txBody>
          <a:bodyPr/>
          <a:lstStyle/>
          <a:p>
            <a:fld id="{966570FE-B5FB-B343-9266-1BC06216A43C}" type="datetime1">
              <a:rPr lang="da-DK" noProof="1" dirty="0" smtClean="0"/>
              <a:t>08-10-2025</a:t>
            </a:fld>
            <a:endParaRPr lang="da-DK" noProof="1"/>
          </a:p>
        </p:txBody>
      </p:sp>
      <p:sp>
        <p:nvSpPr>
          <p:cNvPr id="5" name="Pladsholder til sidefod 4">
            <a:extLst>
              <a:ext uri="{FF2B5EF4-FFF2-40B4-BE49-F238E27FC236}">
                <a16:creationId xmlns:a16="http://schemas.microsoft.com/office/drawing/2014/main" id="{78FA52CA-55D3-0924-F0A6-036904B1325C}"/>
              </a:ext>
            </a:extLst>
          </p:cNvPr>
          <p:cNvSpPr>
            <a:spLocks noGrp="1"/>
          </p:cNvSpPr>
          <p:nvPr>
            <p:ph type="ftr" sz="quarter" idx="12"/>
          </p:nvPr>
        </p:nvSpPr>
        <p:spPr/>
        <p:txBody>
          <a:bodyPr/>
          <a:lstStyle/>
          <a:p>
            <a:r>
              <a:rPr lang="da-DK" noProof="1"/>
              <a:t>cybersikker.alexandra.dk</a:t>
            </a:r>
          </a:p>
        </p:txBody>
      </p:sp>
      <p:sp>
        <p:nvSpPr>
          <p:cNvPr id="6" name="Pladsholder til slidenummer 5">
            <a:extLst>
              <a:ext uri="{FF2B5EF4-FFF2-40B4-BE49-F238E27FC236}">
                <a16:creationId xmlns:a16="http://schemas.microsoft.com/office/drawing/2014/main" id="{B9D1345E-2359-9DB0-B5A8-EE41026418FD}"/>
              </a:ext>
            </a:extLst>
          </p:cNvPr>
          <p:cNvSpPr>
            <a:spLocks noGrp="1"/>
          </p:cNvSpPr>
          <p:nvPr>
            <p:ph type="sldNum" sz="quarter" idx="13"/>
          </p:nvPr>
        </p:nvSpPr>
        <p:spPr/>
        <p:txBody>
          <a:bodyPr/>
          <a:lstStyle/>
          <a:p>
            <a:fld id="{D9FF5FAE-2060-B54F-BDDB-0825BCE6ACB8}" type="slidenum">
              <a:rPr lang="da-DK" noProof="1" dirty="0" smtClean="0"/>
              <a:pPr/>
              <a:t>45</a:t>
            </a:fld>
            <a:endParaRPr lang="da-DK" noProof="1"/>
          </a:p>
        </p:txBody>
      </p:sp>
    </p:spTree>
    <p:extLst>
      <p:ext uri="{BB962C8B-B14F-4D97-AF65-F5344CB8AC3E}">
        <p14:creationId xmlns:p14="http://schemas.microsoft.com/office/powerpoint/2010/main" val="15727422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42CDE-51E5-C9A9-22D6-C0CA0FD30E2E}"/>
            </a:ext>
          </a:extLst>
        </p:cNvPr>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320D465B-C203-2C99-C155-CA05B6E44834}"/>
              </a:ext>
            </a:extLst>
          </p:cNvPr>
          <p:cNvSpPr>
            <a:spLocks noGrp="1"/>
          </p:cNvSpPr>
          <p:nvPr>
            <p:ph type="body" sz="quarter" idx="10"/>
          </p:nvPr>
        </p:nvSpPr>
        <p:spPr/>
        <p:txBody>
          <a:bodyPr/>
          <a:lstStyle/>
          <a:p>
            <a:endParaRPr lang="da-DK" noProof="1"/>
          </a:p>
          <a:p>
            <a:endParaRPr lang="da-DK" noProof="1"/>
          </a:p>
          <a:p>
            <a:endParaRPr lang="da-DK" noProof="1"/>
          </a:p>
        </p:txBody>
      </p:sp>
      <p:sp>
        <p:nvSpPr>
          <p:cNvPr id="3" name="Titel 2">
            <a:extLst>
              <a:ext uri="{FF2B5EF4-FFF2-40B4-BE49-F238E27FC236}">
                <a16:creationId xmlns:a16="http://schemas.microsoft.com/office/drawing/2014/main" id="{7CC89388-2439-EE78-36C5-AD28BECFD871}"/>
              </a:ext>
            </a:extLst>
          </p:cNvPr>
          <p:cNvSpPr>
            <a:spLocks noGrp="1"/>
          </p:cNvSpPr>
          <p:nvPr>
            <p:ph type="title"/>
          </p:nvPr>
        </p:nvSpPr>
        <p:spPr>
          <a:xfrm>
            <a:off x="360000" y="1080000"/>
            <a:ext cx="2726099" cy="553998"/>
          </a:xfrm>
        </p:spPr>
        <p:txBody>
          <a:bodyPr/>
          <a:lstStyle/>
          <a:p>
            <a:r>
              <a:rPr lang="da-DK" noProof="1"/>
              <a:t>ISO 27001</a:t>
            </a:r>
          </a:p>
        </p:txBody>
      </p:sp>
      <p:sp>
        <p:nvSpPr>
          <p:cNvPr id="4" name="Pladsholder til dato 3">
            <a:extLst>
              <a:ext uri="{FF2B5EF4-FFF2-40B4-BE49-F238E27FC236}">
                <a16:creationId xmlns:a16="http://schemas.microsoft.com/office/drawing/2014/main" id="{EEB328D3-07F1-477A-455B-D051202CB9F6}"/>
              </a:ext>
            </a:extLst>
          </p:cNvPr>
          <p:cNvSpPr>
            <a:spLocks noGrp="1"/>
          </p:cNvSpPr>
          <p:nvPr>
            <p:ph type="dt" sz="half" idx="11"/>
          </p:nvPr>
        </p:nvSpPr>
        <p:spPr/>
        <p:txBody>
          <a:bodyPr/>
          <a:lstStyle/>
          <a:p>
            <a:fld id="{966570FE-B5FB-B343-9266-1BC06216A43C}" type="datetime1">
              <a:rPr lang="da-DK" noProof="1" dirty="0" smtClean="0"/>
              <a:t>08-10-2025</a:t>
            </a:fld>
            <a:endParaRPr lang="da-DK" noProof="1"/>
          </a:p>
        </p:txBody>
      </p:sp>
      <p:sp>
        <p:nvSpPr>
          <p:cNvPr id="5" name="Pladsholder til sidefod 4">
            <a:extLst>
              <a:ext uri="{FF2B5EF4-FFF2-40B4-BE49-F238E27FC236}">
                <a16:creationId xmlns:a16="http://schemas.microsoft.com/office/drawing/2014/main" id="{3BA13953-1D41-7DB1-1BA5-85E4C6ED5CAA}"/>
              </a:ext>
            </a:extLst>
          </p:cNvPr>
          <p:cNvSpPr>
            <a:spLocks noGrp="1"/>
          </p:cNvSpPr>
          <p:nvPr>
            <p:ph type="ftr" sz="quarter" idx="12"/>
          </p:nvPr>
        </p:nvSpPr>
        <p:spPr/>
        <p:txBody>
          <a:bodyPr/>
          <a:lstStyle/>
          <a:p>
            <a:r>
              <a:rPr lang="da-DK" noProof="1"/>
              <a:t>cybersikker.alexandra.dk</a:t>
            </a:r>
          </a:p>
        </p:txBody>
      </p:sp>
      <p:sp>
        <p:nvSpPr>
          <p:cNvPr id="6" name="Pladsholder til slidenummer 5">
            <a:extLst>
              <a:ext uri="{FF2B5EF4-FFF2-40B4-BE49-F238E27FC236}">
                <a16:creationId xmlns:a16="http://schemas.microsoft.com/office/drawing/2014/main" id="{E0DB254E-148E-2804-154D-1D1196183338}"/>
              </a:ext>
            </a:extLst>
          </p:cNvPr>
          <p:cNvSpPr>
            <a:spLocks noGrp="1"/>
          </p:cNvSpPr>
          <p:nvPr>
            <p:ph type="sldNum" sz="quarter" idx="13"/>
          </p:nvPr>
        </p:nvSpPr>
        <p:spPr/>
        <p:txBody>
          <a:bodyPr/>
          <a:lstStyle/>
          <a:p>
            <a:fld id="{D9FF5FAE-2060-B54F-BDDB-0825BCE6ACB8}" type="slidenum">
              <a:rPr lang="da-DK" noProof="1" dirty="0" smtClean="0"/>
              <a:pPr/>
              <a:t>46</a:t>
            </a:fld>
            <a:endParaRPr lang="da-DK" noProof="1"/>
          </a:p>
        </p:txBody>
      </p:sp>
      <p:pic>
        <p:nvPicPr>
          <p:cNvPr id="8" name="Picture 7">
            <a:extLst>
              <a:ext uri="{FF2B5EF4-FFF2-40B4-BE49-F238E27FC236}">
                <a16:creationId xmlns:a16="http://schemas.microsoft.com/office/drawing/2014/main" id="{8788BBF2-2781-7331-976A-0A91EC44653A}"/>
              </a:ext>
            </a:extLst>
          </p:cNvPr>
          <p:cNvPicPr>
            <a:picLocks noChangeAspect="1"/>
          </p:cNvPicPr>
          <p:nvPr/>
        </p:nvPicPr>
        <p:blipFill>
          <a:blip r:embed="rId2"/>
          <a:stretch>
            <a:fillRect/>
          </a:stretch>
        </p:blipFill>
        <p:spPr>
          <a:xfrm>
            <a:off x="4581144" y="213680"/>
            <a:ext cx="5998464" cy="6317531"/>
          </a:xfrm>
          <a:prstGeom prst="rect">
            <a:avLst/>
          </a:prstGeom>
        </p:spPr>
      </p:pic>
    </p:spTree>
    <p:extLst>
      <p:ext uri="{BB962C8B-B14F-4D97-AF65-F5344CB8AC3E}">
        <p14:creationId xmlns:p14="http://schemas.microsoft.com/office/powerpoint/2010/main" val="29833115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01BCE-A885-1468-CB39-CA3597698DE5}"/>
            </a:ext>
          </a:extLst>
        </p:cNvPr>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C156036-053B-DA05-DA9C-8E79B4EF5941}"/>
              </a:ext>
            </a:extLst>
          </p:cNvPr>
          <p:cNvSpPr>
            <a:spLocks noGrp="1"/>
          </p:cNvSpPr>
          <p:nvPr>
            <p:ph type="body" sz="quarter" idx="10"/>
          </p:nvPr>
        </p:nvSpPr>
        <p:spPr/>
        <p:txBody>
          <a:bodyPr/>
          <a:lstStyle/>
          <a:p>
            <a:r>
              <a:rPr lang="da-DK" noProof="1"/>
              <a:t>De tekniske foranstaltninger (130 sider)</a:t>
            </a:r>
          </a:p>
          <a:p>
            <a:endParaRPr lang="da-DK" noProof="1"/>
          </a:p>
          <a:p>
            <a:endParaRPr lang="da-DK" noProof="1"/>
          </a:p>
          <a:p>
            <a:endParaRPr lang="da-DK" noProof="1"/>
          </a:p>
          <a:p>
            <a:endParaRPr lang="da-DK" noProof="1"/>
          </a:p>
          <a:p>
            <a:endParaRPr lang="da-DK" noProof="1"/>
          </a:p>
        </p:txBody>
      </p:sp>
      <p:sp>
        <p:nvSpPr>
          <p:cNvPr id="3" name="Titel 2">
            <a:extLst>
              <a:ext uri="{FF2B5EF4-FFF2-40B4-BE49-F238E27FC236}">
                <a16:creationId xmlns:a16="http://schemas.microsoft.com/office/drawing/2014/main" id="{D2321AD2-411C-5BA7-1C3D-3AC65FEF35F2}"/>
              </a:ext>
            </a:extLst>
          </p:cNvPr>
          <p:cNvSpPr>
            <a:spLocks noGrp="1"/>
          </p:cNvSpPr>
          <p:nvPr>
            <p:ph type="title"/>
          </p:nvPr>
        </p:nvSpPr>
        <p:spPr>
          <a:xfrm>
            <a:off x="360000" y="1080000"/>
            <a:ext cx="2726099" cy="553998"/>
          </a:xfrm>
        </p:spPr>
        <p:txBody>
          <a:bodyPr/>
          <a:lstStyle/>
          <a:p>
            <a:r>
              <a:rPr lang="da-DK" noProof="1"/>
              <a:t>ISO 27002</a:t>
            </a:r>
          </a:p>
        </p:txBody>
      </p:sp>
      <p:sp>
        <p:nvSpPr>
          <p:cNvPr id="4" name="Pladsholder til dato 3">
            <a:extLst>
              <a:ext uri="{FF2B5EF4-FFF2-40B4-BE49-F238E27FC236}">
                <a16:creationId xmlns:a16="http://schemas.microsoft.com/office/drawing/2014/main" id="{073F5B61-EC70-D36C-3BB4-D909EAAC644A}"/>
              </a:ext>
            </a:extLst>
          </p:cNvPr>
          <p:cNvSpPr>
            <a:spLocks noGrp="1"/>
          </p:cNvSpPr>
          <p:nvPr>
            <p:ph type="dt" sz="half" idx="11"/>
          </p:nvPr>
        </p:nvSpPr>
        <p:spPr/>
        <p:txBody>
          <a:bodyPr/>
          <a:lstStyle/>
          <a:p>
            <a:fld id="{966570FE-B5FB-B343-9266-1BC06216A43C}" type="datetime1">
              <a:rPr lang="da-DK" noProof="1" dirty="0" smtClean="0"/>
              <a:t>08-10-2025</a:t>
            </a:fld>
            <a:endParaRPr lang="da-DK" noProof="1"/>
          </a:p>
        </p:txBody>
      </p:sp>
      <p:sp>
        <p:nvSpPr>
          <p:cNvPr id="5" name="Pladsholder til sidefod 4">
            <a:extLst>
              <a:ext uri="{FF2B5EF4-FFF2-40B4-BE49-F238E27FC236}">
                <a16:creationId xmlns:a16="http://schemas.microsoft.com/office/drawing/2014/main" id="{9EA51A76-9D2C-860D-34EB-59CCF2195DBD}"/>
              </a:ext>
            </a:extLst>
          </p:cNvPr>
          <p:cNvSpPr>
            <a:spLocks noGrp="1"/>
          </p:cNvSpPr>
          <p:nvPr>
            <p:ph type="ftr" sz="quarter" idx="12"/>
          </p:nvPr>
        </p:nvSpPr>
        <p:spPr/>
        <p:txBody>
          <a:bodyPr/>
          <a:lstStyle/>
          <a:p>
            <a:r>
              <a:rPr lang="da-DK" noProof="1"/>
              <a:t>cybersikker.alexandra.dk</a:t>
            </a:r>
          </a:p>
        </p:txBody>
      </p:sp>
      <p:sp>
        <p:nvSpPr>
          <p:cNvPr id="6" name="Pladsholder til slidenummer 5">
            <a:extLst>
              <a:ext uri="{FF2B5EF4-FFF2-40B4-BE49-F238E27FC236}">
                <a16:creationId xmlns:a16="http://schemas.microsoft.com/office/drawing/2014/main" id="{1188D144-4218-34B9-6502-6C75589F67F3}"/>
              </a:ext>
            </a:extLst>
          </p:cNvPr>
          <p:cNvSpPr>
            <a:spLocks noGrp="1"/>
          </p:cNvSpPr>
          <p:nvPr>
            <p:ph type="sldNum" sz="quarter" idx="13"/>
          </p:nvPr>
        </p:nvSpPr>
        <p:spPr/>
        <p:txBody>
          <a:bodyPr/>
          <a:lstStyle/>
          <a:p>
            <a:fld id="{D9FF5FAE-2060-B54F-BDDB-0825BCE6ACB8}" type="slidenum">
              <a:rPr lang="da-DK" noProof="1" dirty="0" smtClean="0"/>
              <a:pPr/>
              <a:t>47</a:t>
            </a:fld>
            <a:endParaRPr lang="da-DK" noProof="1"/>
          </a:p>
        </p:txBody>
      </p:sp>
      <p:pic>
        <p:nvPicPr>
          <p:cNvPr id="8" name="Picture 7">
            <a:extLst>
              <a:ext uri="{FF2B5EF4-FFF2-40B4-BE49-F238E27FC236}">
                <a16:creationId xmlns:a16="http://schemas.microsoft.com/office/drawing/2014/main" id="{08051287-70C3-30B5-6475-D3159E91D235}"/>
              </a:ext>
            </a:extLst>
          </p:cNvPr>
          <p:cNvPicPr>
            <a:picLocks noChangeAspect="1"/>
          </p:cNvPicPr>
          <p:nvPr/>
        </p:nvPicPr>
        <p:blipFill>
          <a:blip r:embed="rId2"/>
          <a:stretch>
            <a:fillRect/>
          </a:stretch>
        </p:blipFill>
        <p:spPr>
          <a:xfrm>
            <a:off x="4458602" y="1633998"/>
            <a:ext cx="6458851" cy="3172268"/>
          </a:xfrm>
          <a:prstGeom prst="rect">
            <a:avLst/>
          </a:prstGeom>
        </p:spPr>
      </p:pic>
      <p:pic>
        <p:nvPicPr>
          <p:cNvPr id="12" name="Picture 11">
            <a:extLst>
              <a:ext uri="{FF2B5EF4-FFF2-40B4-BE49-F238E27FC236}">
                <a16:creationId xmlns:a16="http://schemas.microsoft.com/office/drawing/2014/main" id="{569D92D0-A494-7987-0B5C-24B1A6BBD3E6}"/>
              </a:ext>
            </a:extLst>
          </p:cNvPr>
          <p:cNvPicPr>
            <a:picLocks noChangeAspect="1"/>
          </p:cNvPicPr>
          <p:nvPr/>
        </p:nvPicPr>
        <p:blipFill>
          <a:blip r:embed="rId3"/>
          <a:stretch>
            <a:fillRect/>
          </a:stretch>
        </p:blipFill>
        <p:spPr>
          <a:xfrm>
            <a:off x="4013190" y="3720313"/>
            <a:ext cx="6506483" cy="2057687"/>
          </a:xfrm>
          <a:prstGeom prst="rect">
            <a:avLst/>
          </a:prstGeom>
        </p:spPr>
      </p:pic>
    </p:spTree>
    <p:extLst>
      <p:ext uri="{BB962C8B-B14F-4D97-AF65-F5344CB8AC3E}">
        <p14:creationId xmlns:p14="http://schemas.microsoft.com/office/powerpoint/2010/main" val="3655824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ED451-FE08-3515-9C95-FC367450A352}"/>
            </a:ext>
          </a:extLst>
        </p:cNvPr>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F234228F-1DC4-4C44-C36B-DAF3D41E081E}"/>
              </a:ext>
            </a:extLst>
          </p:cNvPr>
          <p:cNvSpPr>
            <a:spLocks noGrp="1"/>
          </p:cNvSpPr>
          <p:nvPr>
            <p:ph type="body" sz="quarter" idx="10"/>
          </p:nvPr>
        </p:nvSpPr>
        <p:spPr/>
        <p:txBody>
          <a:bodyPr/>
          <a:lstStyle/>
          <a:p>
            <a:endParaRPr lang="da-DK" noProof="1"/>
          </a:p>
          <a:p>
            <a:endParaRPr lang="da-DK" noProof="1"/>
          </a:p>
          <a:p>
            <a:endParaRPr lang="da-DK" noProof="1"/>
          </a:p>
          <a:p>
            <a:endParaRPr lang="da-DK" noProof="1"/>
          </a:p>
          <a:p>
            <a:endParaRPr lang="da-DK" noProof="1"/>
          </a:p>
        </p:txBody>
      </p:sp>
      <p:sp>
        <p:nvSpPr>
          <p:cNvPr id="3" name="Titel 2">
            <a:extLst>
              <a:ext uri="{FF2B5EF4-FFF2-40B4-BE49-F238E27FC236}">
                <a16:creationId xmlns:a16="http://schemas.microsoft.com/office/drawing/2014/main" id="{DAA6C9E7-852F-DF1E-846E-D45A25F84539}"/>
              </a:ext>
            </a:extLst>
          </p:cNvPr>
          <p:cNvSpPr>
            <a:spLocks noGrp="1"/>
          </p:cNvSpPr>
          <p:nvPr>
            <p:ph type="title"/>
          </p:nvPr>
        </p:nvSpPr>
        <p:spPr>
          <a:xfrm>
            <a:off x="360000" y="1080000"/>
            <a:ext cx="2726099" cy="553998"/>
          </a:xfrm>
        </p:spPr>
        <p:txBody>
          <a:bodyPr/>
          <a:lstStyle/>
          <a:p>
            <a:r>
              <a:rPr lang="da-DK" noProof="1"/>
              <a:t>ISO 27002</a:t>
            </a:r>
          </a:p>
        </p:txBody>
      </p:sp>
      <p:sp>
        <p:nvSpPr>
          <p:cNvPr id="4" name="Pladsholder til dato 3">
            <a:extLst>
              <a:ext uri="{FF2B5EF4-FFF2-40B4-BE49-F238E27FC236}">
                <a16:creationId xmlns:a16="http://schemas.microsoft.com/office/drawing/2014/main" id="{9AD3A7EF-5B79-3E17-3523-466C42082505}"/>
              </a:ext>
            </a:extLst>
          </p:cNvPr>
          <p:cNvSpPr>
            <a:spLocks noGrp="1"/>
          </p:cNvSpPr>
          <p:nvPr>
            <p:ph type="dt" sz="half" idx="11"/>
          </p:nvPr>
        </p:nvSpPr>
        <p:spPr/>
        <p:txBody>
          <a:bodyPr/>
          <a:lstStyle/>
          <a:p>
            <a:fld id="{966570FE-B5FB-B343-9266-1BC06216A43C}" type="datetime1">
              <a:rPr lang="da-DK" noProof="1" dirty="0" smtClean="0"/>
              <a:t>08-10-2025</a:t>
            </a:fld>
            <a:endParaRPr lang="da-DK" noProof="1"/>
          </a:p>
        </p:txBody>
      </p:sp>
      <p:sp>
        <p:nvSpPr>
          <p:cNvPr id="5" name="Pladsholder til sidefod 4">
            <a:extLst>
              <a:ext uri="{FF2B5EF4-FFF2-40B4-BE49-F238E27FC236}">
                <a16:creationId xmlns:a16="http://schemas.microsoft.com/office/drawing/2014/main" id="{B45A6FA9-299B-E5E0-9755-41E5F6CFEC0D}"/>
              </a:ext>
            </a:extLst>
          </p:cNvPr>
          <p:cNvSpPr>
            <a:spLocks noGrp="1"/>
          </p:cNvSpPr>
          <p:nvPr>
            <p:ph type="ftr" sz="quarter" idx="12"/>
          </p:nvPr>
        </p:nvSpPr>
        <p:spPr/>
        <p:txBody>
          <a:bodyPr/>
          <a:lstStyle/>
          <a:p>
            <a:r>
              <a:rPr lang="da-DK" noProof="1"/>
              <a:t>cybersikker.alexandra.dk</a:t>
            </a:r>
          </a:p>
        </p:txBody>
      </p:sp>
      <p:sp>
        <p:nvSpPr>
          <p:cNvPr id="6" name="Pladsholder til slidenummer 5">
            <a:extLst>
              <a:ext uri="{FF2B5EF4-FFF2-40B4-BE49-F238E27FC236}">
                <a16:creationId xmlns:a16="http://schemas.microsoft.com/office/drawing/2014/main" id="{CA4DC017-3441-7877-D1C0-28875D0D88C0}"/>
              </a:ext>
            </a:extLst>
          </p:cNvPr>
          <p:cNvSpPr>
            <a:spLocks noGrp="1"/>
          </p:cNvSpPr>
          <p:nvPr>
            <p:ph type="sldNum" sz="quarter" idx="13"/>
          </p:nvPr>
        </p:nvSpPr>
        <p:spPr/>
        <p:txBody>
          <a:bodyPr/>
          <a:lstStyle/>
          <a:p>
            <a:fld id="{D9FF5FAE-2060-B54F-BDDB-0825BCE6ACB8}" type="slidenum">
              <a:rPr lang="da-DK" noProof="1" dirty="0" smtClean="0"/>
              <a:pPr/>
              <a:t>48</a:t>
            </a:fld>
            <a:endParaRPr lang="da-DK" noProof="1"/>
          </a:p>
        </p:txBody>
      </p:sp>
      <p:pic>
        <p:nvPicPr>
          <p:cNvPr id="9" name="Picture 8">
            <a:extLst>
              <a:ext uri="{FF2B5EF4-FFF2-40B4-BE49-F238E27FC236}">
                <a16:creationId xmlns:a16="http://schemas.microsoft.com/office/drawing/2014/main" id="{517B078A-7463-6D0A-CC12-8906CA4DACF2}"/>
              </a:ext>
            </a:extLst>
          </p:cNvPr>
          <p:cNvPicPr>
            <a:picLocks noChangeAspect="1"/>
          </p:cNvPicPr>
          <p:nvPr/>
        </p:nvPicPr>
        <p:blipFill>
          <a:blip r:embed="rId2"/>
          <a:stretch>
            <a:fillRect/>
          </a:stretch>
        </p:blipFill>
        <p:spPr>
          <a:xfrm>
            <a:off x="4639602" y="543183"/>
            <a:ext cx="6277851" cy="5029902"/>
          </a:xfrm>
          <a:prstGeom prst="rect">
            <a:avLst/>
          </a:prstGeom>
        </p:spPr>
      </p:pic>
    </p:spTree>
    <p:extLst>
      <p:ext uri="{BB962C8B-B14F-4D97-AF65-F5344CB8AC3E}">
        <p14:creationId xmlns:p14="http://schemas.microsoft.com/office/powerpoint/2010/main" val="2029125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FC4A7-67C9-1F9E-38C5-C3026DB38A43}"/>
            </a:ext>
          </a:extLst>
        </p:cNvPr>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940C5A0C-CD32-2B2D-59B4-8D9BA63E4670}"/>
              </a:ext>
            </a:extLst>
          </p:cNvPr>
          <p:cNvSpPr>
            <a:spLocks noGrp="1"/>
          </p:cNvSpPr>
          <p:nvPr>
            <p:ph type="body" sz="quarter" idx="10"/>
          </p:nvPr>
        </p:nvSpPr>
        <p:spPr/>
        <p:txBody>
          <a:bodyPr/>
          <a:lstStyle/>
          <a:p>
            <a:endParaRPr lang="da-DK" noProof="1"/>
          </a:p>
          <a:p>
            <a:endParaRPr lang="da-DK" noProof="1"/>
          </a:p>
          <a:p>
            <a:endParaRPr lang="da-DK" noProof="1"/>
          </a:p>
          <a:p>
            <a:endParaRPr lang="da-DK" noProof="1"/>
          </a:p>
        </p:txBody>
      </p:sp>
      <p:sp>
        <p:nvSpPr>
          <p:cNvPr id="3" name="Titel 2">
            <a:extLst>
              <a:ext uri="{FF2B5EF4-FFF2-40B4-BE49-F238E27FC236}">
                <a16:creationId xmlns:a16="http://schemas.microsoft.com/office/drawing/2014/main" id="{58D15F72-D363-4343-B241-E0F6E242E7E7}"/>
              </a:ext>
            </a:extLst>
          </p:cNvPr>
          <p:cNvSpPr>
            <a:spLocks noGrp="1"/>
          </p:cNvSpPr>
          <p:nvPr>
            <p:ph type="title"/>
          </p:nvPr>
        </p:nvSpPr>
        <p:spPr>
          <a:xfrm>
            <a:off x="360000" y="1080000"/>
            <a:ext cx="2726099" cy="1107996"/>
          </a:xfrm>
        </p:spPr>
        <p:txBody>
          <a:bodyPr/>
          <a:lstStyle/>
          <a:p>
            <a:r>
              <a:rPr lang="da-DK" noProof="1"/>
              <a:t>ISO 27005 </a:t>
            </a:r>
            <a:br>
              <a:rPr lang="da-DK" noProof="1"/>
            </a:br>
            <a:r>
              <a:rPr lang="da-DK" noProof="1"/>
              <a:t>Risikostyring</a:t>
            </a:r>
          </a:p>
        </p:txBody>
      </p:sp>
      <p:sp>
        <p:nvSpPr>
          <p:cNvPr id="4" name="Pladsholder til dato 3">
            <a:extLst>
              <a:ext uri="{FF2B5EF4-FFF2-40B4-BE49-F238E27FC236}">
                <a16:creationId xmlns:a16="http://schemas.microsoft.com/office/drawing/2014/main" id="{8671E4B4-D8AA-6D77-6452-2200F28562CD}"/>
              </a:ext>
            </a:extLst>
          </p:cNvPr>
          <p:cNvSpPr>
            <a:spLocks noGrp="1"/>
          </p:cNvSpPr>
          <p:nvPr>
            <p:ph type="dt" sz="half" idx="11"/>
          </p:nvPr>
        </p:nvSpPr>
        <p:spPr/>
        <p:txBody>
          <a:bodyPr/>
          <a:lstStyle/>
          <a:p>
            <a:fld id="{966570FE-B5FB-B343-9266-1BC06216A43C}" type="datetime1">
              <a:rPr lang="da-DK" noProof="1" dirty="0" smtClean="0"/>
              <a:t>08-10-2025</a:t>
            </a:fld>
            <a:endParaRPr lang="da-DK" noProof="1"/>
          </a:p>
        </p:txBody>
      </p:sp>
      <p:sp>
        <p:nvSpPr>
          <p:cNvPr id="5" name="Pladsholder til sidefod 4">
            <a:extLst>
              <a:ext uri="{FF2B5EF4-FFF2-40B4-BE49-F238E27FC236}">
                <a16:creationId xmlns:a16="http://schemas.microsoft.com/office/drawing/2014/main" id="{6678D6BA-810B-9B2C-0882-F25D622E4946}"/>
              </a:ext>
            </a:extLst>
          </p:cNvPr>
          <p:cNvSpPr>
            <a:spLocks noGrp="1"/>
          </p:cNvSpPr>
          <p:nvPr>
            <p:ph type="ftr" sz="quarter" idx="12"/>
          </p:nvPr>
        </p:nvSpPr>
        <p:spPr/>
        <p:txBody>
          <a:bodyPr/>
          <a:lstStyle/>
          <a:p>
            <a:r>
              <a:rPr lang="da-DK" noProof="1"/>
              <a:t>cybersikker.alexandra.dk</a:t>
            </a:r>
          </a:p>
        </p:txBody>
      </p:sp>
      <p:sp>
        <p:nvSpPr>
          <p:cNvPr id="6" name="Pladsholder til slidenummer 5">
            <a:extLst>
              <a:ext uri="{FF2B5EF4-FFF2-40B4-BE49-F238E27FC236}">
                <a16:creationId xmlns:a16="http://schemas.microsoft.com/office/drawing/2014/main" id="{B8804A8C-E25A-233D-ED15-18D22602CBA1}"/>
              </a:ext>
            </a:extLst>
          </p:cNvPr>
          <p:cNvSpPr>
            <a:spLocks noGrp="1"/>
          </p:cNvSpPr>
          <p:nvPr>
            <p:ph type="sldNum" sz="quarter" idx="13"/>
          </p:nvPr>
        </p:nvSpPr>
        <p:spPr/>
        <p:txBody>
          <a:bodyPr/>
          <a:lstStyle/>
          <a:p>
            <a:fld id="{D9FF5FAE-2060-B54F-BDDB-0825BCE6ACB8}" type="slidenum">
              <a:rPr lang="da-DK" noProof="1" dirty="0" smtClean="0"/>
              <a:pPr/>
              <a:t>49</a:t>
            </a:fld>
            <a:endParaRPr lang="da-DK" noProof="1"/>
          </a:p>
        </p:txBody>
      </p:sp>
      <p:pic>
        <p:nvPicPr>
          <p:cNvPr id="8" name="Picture 7">
            <a:extLst>
              <a:ext uri="{FF2B5EF4-FFF2-40B4-BE49-F238E27FC236}">
                <a16:creationId xmlns:a16="http://schemas.microsoft.com/office/drawing/2014/main" id="{7AC32DF9-BB11-8CC2-5806-1E754984A313}"/>
              </a:ext>
            </a:extLst>
          </p:cNvPr>
          <p:cNvPicPr>
            <a:picLocks noChangeAspect="1"/>
          </p:cNvPicPr>
          <p:nvPr/>
        </p:nvPicPr>
        <p:blipFill>
          <a:blip r:embed="rId2"/>
          <a:stretch>
            <a:fillRect/>
          </a:stretch>
        </p:blipFill>
        <p:spPr>
          <a:xfrm>
            <a:off x="6393201" y="187418"/>
            <a:ext cx="4715533" cy="6487430"/>
          </a:xfrm>
          <a:prstGeom prst="rect">
            <a:avLst/>
          </a:prstGeom>
        </p:spPr>
      </p:pic>
    </p:spTree>
    <p:extLst>
      <p:ext uri="{BB962C8B-B14F-4D97-AF65-F5344CB8AC3E}">
        <p14:creationId xmlns:p14="http://schemas.microsoft.com/office/powerpoint/2010/main" val="386250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72138D-E417-2AA1-1DAA-5DDA37072DC7}"/>
              </a:ext>
            </a:extLst>
          </p:cNvPr>
          <p:cNvSpPr>
            <a:spLocks noGrp="1"/>
          </p:cNvSpPr>
          <p:nvPr>
            <p:ph type="title"/>
          </p:nvPr>
        </p:nvSpPr>
        <p:spPr>
          <a:xfrm>
            <a:off x="1438382" y="1342793"/>
            <a:ext cx="9982093" cy="2319469"/>
          </a:xfrm>
        </p:spPr>
        <p:txBody>
          <a:bodyPr/>
          <a:lstStyle/>
          <a:p>
            <a:r>
              <a:rPr lang="da-DK" noProof="1"/>
              <a:t>Cyber lovgivning og standarder</a:t>
            </a:r>
          </a:p>
        </p:txBody>
      </p:sp>
      <p:sp>
        <p:nvSpPr>
          <p:cNvPr id="6" name="Undertitel 5">
            <a:extLst>
              <a:ext uri="{FF2B5EF4-FFF2-40B4-BE49-F238E27FC236}">
                <a16:creationId xmlns:a16="http://schemas.microsoft.com/office/drawing/2014/main" id="{2BD7DC74-DFB5-60FC-EA5F-7424A9C844BC}"/>
              </a:ext>
            </a:extLst>
          </p:cNvPr>
          <p:cNvSpPr>
            <a:spLocks noGrp="1"/>
          </p:cNvSpPr>
          <p:nvPr>
            <p:ph type="subTitle" idx="1"/>
          </p:nvPr>
        </p:nvSpPr>
        <p:spPr/>
        <p:txBody>
          <a:bodyPr/>
          <a:lstStyle/>
          <a:p>
            <a:r>
              <a:rPr lang="da-DK" noProof="1"/>
              <a:t>EN introduktion</a:t>
            </a:r>
          </a:p>
        </p:txBody>
      </p:sp>
      <p:sp>
        <p:nvSpPr>
          <p:cNvPr id="8" name="Pladsholder til tekst 7">
            <a:extLst>
              <a:ext uri="{FF2B5EF4-FFF2-40B4-BE49-F238E27FC236}">
                <a16:creationId xmlns:a16="http://schemas.microsoft.com/office/drawing/2014/main" id="{4531B6D5-12F3-5243-7C11-F5A15CC82F47}"/>
              </a:ext>
            </a:extLst>
          </p:cNvPr>
          <p:cNvSpPr>
            <a:spLocks noGrp="1"/>
          </p:cNvSpPr>
          <p:nvPr>
            <p:ph type="body" sz="quarter" idx="10"/>
          </p:nvPr>
        </p:nvSpPr>
        <p:spPr/>
        <p:txBody>
          <a:bodyPr/>
          <a:lstStyle/>
          <a:p>
            <a:endParaRPr lang="da-DK" noProof="1"/>
          </a:p>
        </p:txBody>
      </p:sp>
    </p:spTree>
    <p:extLst>
      <p:ext uri="{BB962C8B-B14F-4D97-AF65-F5344CB8AC3E}">
        <p14:creationId xmlns:p14="http://schemas.microsoft.com/office/powerpoint/2010/main" val="1382358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AE620-566E-46C9-D4F0-3E302F043E32}"/>
            </a:ext>
          </a:extLst>
        </p:cNvPr>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AE36ECFE-C2F6-6B2F-EDF4-67777BC1FDDA}"/>
              </a:ext>
            </a:extLst>
          </p:cNvPr>
          <p:cNvSpPr>
            <a:spLocks noGrp="1"/>
          </p:cNvSpPr>
          <p:nvPr>
            <p:ph type="body" sz="quarter" idx="10"/>
          </p:nvPr>
        </p:nvSpPr>
        <p:spPr/>
        <p:txBody>
          <a:bodyPr/>
          <a:lstStyle/>
          <a:p>
            <a:r>
              <a:rPr lang="da-DK" noProof="1">
                <a:hlinkClick r:id="rId2"/>
              </a:rPr>
              <a:t>https://www.d-maerket.dk/</a:t>
            </a:r>
            <a:endParaRPr lang="da-DK" noProof="1"/>
          </a:p>
          <a:p>
            <a:r>
              <a:rPr lang="da-DK" noProof="1"/>
              <a:t>Sponseret af Industriens Fond</a:t>
            </a:r>
          </a:p>
          <a:p>
            <a:r>
              <a:rPr lang="da-DK" noProof="1"/>
              <a:t>En mærkningsordning </a:t>
            </a:r>
          </a:p>
          <a:p>
            <a:pPr lvl="1"/>
            <a:r>
              <a:rPr lang="da-DK" noProof="1"/>
              <a:t>Ikke en standard</a:t>
            </a:r>
          </a:p>
          <a:p>
            <a:pPr lvl="1"/>
            <a:r>
              <a:rPr lang="da-DK" noProof="1"/>
              <a:t>Gratis selvevaluering – Tilsyn/mærket koster</a:t>
            </a:r>
          </a:p>
          <a:p>
            <a:endParaRPr lang="da-DK" noProof="1"/>
          </a:p>
          <a:p>
            <a:endParaRPr lang="da-DK" noProof="1"/>
          </a:p>
          <a:p>
            <a:pPr lvl="1"/>
            <a:endParaRPr lang="da-DK" noProof="1"/>
          </a:p>
          <a:p>
            <a:endParaRPr lang="da-DK" noProof="1"/>
          </a:p>
          <a:p>
            <a:endParaRPr lang="da-DK" noProof="1"/>
          </a:p>
          <a:p>
            <a:endParaRPr lang="da-DK" noProof="1"/>
          </a:p>
          <a:p>
            <a:endParaRPr lang="da-DK" noProof="1"/>
          </a:p>
          <a:p>
            <a:endParaRPr lang="da-DK" noProof="1"/>
          </a:p>
        </p:txBody>
      </p:sp>
      <p:sp>
        <p:nvSpPr>
          <p:cNvPr id="3" name="Titel 2">
            <a:extLst>
              <a:ext uri="{FF2B5EF4-FFF2-40B4-BE49-F238E27FC236}">
                <a16:creationId xmlns:a16="http://schemas.microsoft.com/office/drawing/2014/main" id="{29B44AE4-37DB-8E82-40D2-E6004BE5A8A2}"/>
              </a:ext>
            </a:extLst>
          </p:cNvPr>
          <p:cNvSpPr>
            <a:spLocks noGrp="1"/>
          </p:cNvSpPr>
          <p:nvPr>
            <p:ph type="title"/>
          </p:nvPr>
        </p:nvSpPr>
        <p:spPr>
          <a:xfrm>
            <a:off x="360000" y="1080000"/>
            <a:ext cx="2726099" cy="553998"/>
          </a:xfrm>
        </p:spPr>
        <p:txBody>
          <a:bodyPr/>
          <a:lstStyle/>
          <a:p>
            <a:r>
              <a:rPr lang="da-DK" noProof="1"/>
              <a:t>D-Mærket</a:t>
            </a:r>
          </a:p>
        </p:txBody>
      </p:sp>
      <p:sp>
        <p:nvSpPr>
          <p:cNvPr id="4" name="Pladsholder til dato 3">
            <a:extLst>
              <a:ext uri="{FF2B5EF4-FFF2-40B4-BE49-F238E27FC236}">
                <a16:creationId xmlns:a16="http://schemas.microsoft.com/office/drawing/2014/main" id="{5EFFFB85-E45B-92CA-EAA6-192BDCA45157}"/>
              </a:ext>
            </a:extLst>
          </p:cNvPr>
          <p:cNvSpPr>
            <a:spLocks noGrp="1"/>
          </p:cNvSpPr>
          <p:nvPr>
            <p:ph type="dt" sz="half" idx="11"/>
          </p:nvPr>
        </p:nvSpPr>
        <p:spPr/>
        <p:txBody>
          <a:bodyPr/>
          <a:lstStyle/>
          <a:p>
            <a:fld id="{966570FE-B5FB-B343-9266-1BC06216A43C}" type="datetime1">
              <a:rPr lang="da-DK" noProof="1" dirty="0" smtClean="0"/>
              <a:t>08-10-2025</a:t>
            </a:fld>
            <a:endParaRPr lang="da-DK" noProof="1"/>
          </a:p>
        </p:txBody>
      </p:sp>
      <p:sp>
        <p:nvSpPr>
          <p:cNvPr id="5" name="Pladsholder til sidefod 4">
            <a:extLst>
              <a:ext uri="{FF2B5EF4-FFF2-40B4-BE49-F238E27FC236}">
                <a16:creationId xmlns:a16="http://schemas.microsoft.com/office/drawing/2014/main" id="{3E778681-4C9B-B3C0-9AA6-CB5303B9A370}"/>
              </a:ext>
            </a:extLst>
          </p:cNvPr>
          <p:cNvSpPr>
            <a:spLocks noGrp="1"/>
          </p:cNvSpPr>
          <p:nvPr>
            <p:ph type="ftr" sz="quarter" idx="12"/>
          </p:nvPr>
        </p:nvSpPr>
        <p:spPr/>
        <p:txBody>
          <a:bodyPr/>
          <a:lstStyle/>
          <a:p>
            <a:r>
              <a:rPr lang="da-DK" noProof="1"/>
              <a:t>cybersikker.alexandra.dk</a:t>
            </a:r>
          </a:p>
        </p:txBody>
      </p:sp>
      <p:sp>
        <p:nvSpPr>
          <p:cNvPr id="6" name="Pladsholder til slidenummer 5">
            <a:extLst>
              <a:ext uri="{FF2B5EF4-FFF2-40B4-BE49-F238E27FC236}">
                <a16:creationId xmlns:a16="http://schemas.microsoft.com/office/drawing/2014/main" id="{77F25EBB-3697-D385-84E9-BC3CF119C6DA}"/>
              </a:ext>
            </a:extLst>
          </p:cNvPr>
          <p:cNvSpPr>
            <a:spLocks noGrp="1"/>
          </p:cNvSpPr>
          <p:nvPr>
            <p:ph type="sldNum" sz="quarter" idx="13"/>
          </p:nvPr>
        </p:nvSpPr>
        <p:spPr/>
        <p:txBody>
          <a:bodyPr/>
          <a:lstStyle/>
          <a:p>
            <a:fld id="{D9FF5FAE-2060-B54F-BDDB-0825BCE6ACB8}" type="slidenum">
              <a:rPr lang="da-DK" noProof="1" dirty="0" smtClean="0"/>
              <a:pPr/>
              <a:t>50</a:t>
            </a:fld>
            <a:endParaRPr lang="da-DK" noProof="1"/>
          </a:p>
        </p:txBody>
      </p:sp>
      <p:pic>
        <p:nvPicPr>
          <p:cNvPr id="8" name="Picture 7">
            <a:extLst>
              <a:ext uri="{FF2B5EF4-FFF2-40B4-BE49-F238E27FC236}">
                <a16:creationId xmlns:a16="http://schemas.microsoft.com/office/drawing/2014/main" id="{17504351-F516-EEEF-3B45-A7616101BA68}"/>
              </a:ext>
            </a:extLst>
          </p:cNvPr>
          <p:cNvPicPr>
            <a:picLocks noChangeAspect="1"/>
          </p:cNvPicPr>
          <p:nvPr/>
        </p:nvPicPr>
        <p:blipFill>
          <a:blip r:embed="rId3"/>
          <a:stretch>
            <a:fillRect/>
          </a:stretch>
        </p:blipFill>
        <p:spPr>
          <a:xfrm>
            <a:off x="9109708" y="3744468"/>
            <a:ext cx="2594793" cy="2131700"/>
          </a:xfrm>
          <a:prstGeom prst="rect">
            <a:avLst/>
          </a:prstGeom>
        </p:spPr>
      </p:pic>
      <p:pic>
        <p:nvPicPr>
          <p:cNvPr id="10" name="Picture 9">
            <a:extLst>
              <a:ext uri="{FF2B5EF4-FFF2-40B4-BE49-F238E27FC236}">
                <a16:creationId xmlns:a16="http://schemas.microsoft.com/office/drawing/2014/main" id="{1CDC101F-A252-A50A-A7A0-065544C15778}"/>
              </a:ext>
            </a:extLst>
          </p:cNvPr>
          <p:cNvPicPr>
            <a:picLocks noChangeAspect="1"/>
          </p:cNvPicPr>
          <p:nvPr/>
        </p:nvPicPr>
        <p:blipFill>
          <a:blip r:embed="rId4"/>
          <a:stretch>
            <a:fillRect/>
          </a:stretch>
        </p:blipFill>
        <p:spPr>
          <a:xfrm>
            <a:off x="2186856" y="3568979"/>
            <a:ext cx="5267884" cy="2762636"/>
          </a:xfrm>
          <a:prstGeom prst="rect">
            <a:avLst/>
          </a:prstGeom>
        </p:spPr>
      </p:pic>
    </p:spTree>
    <p:extLst>
      <p:ext uri="{BB962C8B-B14F-4D97-AF65-F5344CB8AC3E}">
        <p14:creationId xmlns:p14="http://schemas.microsoft.com/office/powerpoint/2010/main" val="745623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5453F-8F1E-0561-4EAA-37C3FF951C58}"/>
            </a:ext>
          </a:extLst>
        </p:cNvPr>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2FF04FF-63AC-B818-042F-D23BFC63D6B7}"/>
              </a:ext>
            </a:extLst>
          </p:cNvPr>
          <p:cNvSpPr>
            <a:spLocks noGrp="1"/>
          </p:cNvSpPr>
          <p:nvPr>
            <p:ph type="body" sz="quarter" idx="10"/>
          </p:nvPr>
        </p:nvSpPr>
        <p:spPr>
          <a:xfrm>
            <a:off x="4417705" y="344485"/>
            <a:ext cx="6769014" cy="5025378"/>
          </a:xfrm>
        </p:spPr>
        <p:txBody>
          <a:bodyPr/>
          <a:lstStyle/>
          <a:p>
            <a:endParaRPr lang="da-DK" noProof="1"/>
          </a:p>
          <a:p>
            <a:endParaRPr lang="da-DK" noProof="1"/>
          </a:p>
          <a:p>
            <a:pPr lvl="1"/>
            <a:endParaRPr lang="da-DK" noProof="1"/>
          </a:p>
          <a:p>
            <a:endParaRPr lang="da-DK" noProof="1"/>
          </a:p>
          <a:p>
            <a:endParaRPr lang="da-DK" noProof="1"/>
          </a:p>
          <a:p>
            <a:endParaRPr lang="da-DK" noProof="1"/>
          </a:p>
          <a:p>
            <a:endParaRPr lang="da-DK" noProof="1"/>
          </a:p>
          <a:p>
            <a:endParaRPr lang="da-DK" noProof="1"/>
          </a:p>
        </p:txBody>
      </p:sp>
      <p:sp>
        <p:nvSpPr>
          <p:cNvPr id="3" name="Titel 2">
            <a:extLst>
              <a:ext uri="{FF2B5EF4-FFF2-40B4-BE49-F238E27FC236}">
                <a16:creationId xmlns:a16="http://schemas.microsoft.com/office/drawing/2014/main" id="{49E48055-5B62-EF11-9290-4A556FEE9F18}"/>
              </a:ext>
            </a:extLst>
          </p:cNvPr>
          <p:cNvSpPr>
            <a:spLocks noGrp="1"/>
          </p:cNvSpPr>
          <p:nvPr>
            <p:ph type="title"/>
          </p:nvPr>
        </p:nvSpPr>
        <p:spPr>
          <a:xfrm>
            <a:off x="360000" y="1080000"/>
            <a:ext cx="2726099" cy="553998"/>
          </a:xfrm>
        </p:spPr>
        <p:txBody>
          <a:bodyPr/>
          <a:lstStyle/>
          <a:p>
            <a:r>
              <a:rPr lang="da-DK" noProof="1"/>
              <a:t>D-Mærket</a:t>
            </a:r>
          </a:p>
        </p:txBody>
      </p:sp>
      <p:sp>
        <p:nvSpPr>
          <p:cNvPr id="4" name="Pladsholder til dato 3">
            <a:extLst>
              <a:ext uri="{FF2B5EF4-FFF2-40B4-BE49-F238E27FC236}">
                <a16:creationId xmlns:a16="http://schemas.microsoft.com/office/drawing/2014/main" id="{98307D67-0BFA-16AD-06C7-E4437FDD79BE}"/>
              </a:ext>
            </a:extLst>
          </p:cNvPr>
          <p:cNvSpPr>
            <a:spLocks noGrp="1"/>
          </p:cNvSpPr>
          <p:nvPr>
            <p:ph type="dt" sz="half" idx="11"/>
          </p:nvPr>
        </p:nvSpPr>
        <p:spPr/>
        <p:txBody>
          <a:bodyPr/>
          <a:lstStyle/>
          <a:p>
            <a:fld id="{966570FE-B5FB-B343-9266-1BC06216A43C}" type="datetime1">
              <a:rPr lang="da-DK" noProof="1" dirty="0" smtClean="0"/>
              <a:t>08-10-2025</a:t>
            </a:fld>
            <a:endParaRPr lang="da-DK" noProof="1"/>
          </a:p>
        </p:txBody>
      </p:sp>
      <p:sp>
        <p:nvSpPr>
          <p:cNvPr id="5" name="Pladsholder til sidefod 4">
            <a:extLst>
              <a:ext uri="{FF2B5EF4-FFF2-40B4-BE49-F238E27FC236}">
                <a16:creationId xmlns:a16="http://schemas.microsoft.com/office/drawing/2014/main" id="{36183628-2637-B4AA-EED9-6A646F37C19A}"/>
              </a:ext>
            </a:extLst>
          </p:cNvPr>
          <p:cNvSpPr>
            <a:spLocks noGrp="1"/>
          </p:cNvSpPr>
          <p:nvPr>
            <p:ph type="ftr" sz="quarter" idx="12"/>
          </p:nvPr>
        </p:nvSpPr>
        <p:spPr/>
        <p:txBody>
          <a:bodyPr/>
          <a:lstStyle/>
          <a:p>
            <a:r>
              <a:rPr lang="da-DK" noProof="1"/>
              <a:t>cybersikker.alexandra.dk</a:t>
            </a:r>
          </a:p>
        </p:txBody>
      </p:sp>
      <p:sp>
        <p:nvSpPr>
          <p:cNvPr id="6" name="Pladsholder til slidenummer 5">
            <a:extLst>
              <a:ext uri="{FF2B5EF4-FFF2-40B4-BE49-F238E27FC236}">
                <a16:creationId xmlns:a16="http://schemas.microsoft.com/office/drawing/2014/main" id="{BBEADEDC-4152-22A6-A6A2-CE1003CD9B4A}"/>
              </a:ext>
            </a:extLst>
          </p:cNvPr>
          <p:cNvSpPr>
            <a:spLocks noGrp="1"/>
          </p:cNvSpPr>
          <p:nvPr>
            <p:ph type="sldNum" sz="quarter" idx="13"/>
          </p:nvPr>
        </p:nvSpPr>
        <p:spPr/>
        <p:txBody>
          <a:bodyPr/>
          <a:lstStyle/>
          <a:p>
            <a:fld id="{D9FF5FAE-2060-B54F-BDDB-0825BCE6ACB8}" type="slidenum">
              <a:rPr lang="da-DK" noProof="1" dirty="0" smtClean="0"/>
              <a:pPr/>
              <a:t>51</a:t>
            </a:fld>
            <a:endParaRPr lang="da-DK" noProof="1"/>
          </a:p>
        </p:txBody>
      </p:sp>
      <p:pic>
        <p:nvPicPr>
          <p:cNvPr id="9" name="Picture 8">
            <a:extLst>
              <a:ext uri="{FF2B5EF4-FFF2-40B4-BE49-F238E27FC236}">
                <a16:creationId xmlns:a16="http://schemas.microsoft.com/office/drawing/2014/main" id="{0DE9F66E-3049-F7C8-C817-F07C24ADC39C}"/>
              </a:ext>
            </a:extLst>
          </p:cNvPr>
          <p:cNvPicPr>
            <a:picLocks noChangeAspect="1"/>
          </p:cNvPicPr>
          <p:nvPr/>
        </p:nvPicPr>
        <p:blipFill>
          <a:blip r:embed="rId2"/>
          <a:stretch>
            <a:fillRect/>
          </a:stretch>
        </p:blipFill>
        <p:spPr>
          <a:xfrm>
            <a:off x="4554568" y="571795"/>
            <a:ext cx="6495288" cy="4570758"/>
          </a:xfrm>
          <a:prstGeom prst="rect">
            <a:avLst/>
          </a:prstGeom>
        </p:spPr>
      </p:pic>
    </p:spTree>
    <p:extLst>
      <p:ext uri="{BB962C8B-B14F-4D97-AF65-F5344CB8AC3E}">
        <p14:creationId xmlns:p14="http://schemas.microsoft.com/office/powerpoint/2010/main" val="32584709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0D106-8321-4CDD-57C3-65B11BE80B7F}"/>
            </a:ext>
          </a:extLst>
        </p:cNvPr>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43AB8026-02AC-F819-C760-53DA55317198}"/>
              </a:ext>
            </a:extLst>
          </p:cNvPr>
          <p:cNvSpPr>
            <a:spLocks noGrp="1"/>
          </p:cNvSpPr>
          <p:nvPr>
            <p:ph type="body" sz="quarter" idx="10"/>
          </p:nvPr>
        </p:nvSpPr>
        <p:spPr>
          <a:xfrm>
            <a:off x="4948057" y="1080000"/>
            <a:ext cx="6769014" cy="5025378"/>
          </a:xfrm>
        </p:spPr>
        <p:txBody>
          <a:bodyPr/>
          <a:lstStyle/>
          <a:p>
            <a:r>
              <a:rPr lang="da-DK" noProof="1"/>
              <a:t>CIS Critical Security Controls (v8)</a:t>
            </a:r>
          </a:p>
          <a:p>
            <a:pPr lvl="1"/>
            <a:r>
              <a:rPr lang="da-DK" noProof="1"/>
              <a:t>Kun foranstaltninger, minder om ISO 27002</a:t>
            </a:r>
          </a:p>
          <a:p>
            <a:r>
              <a:rPr lang="da-DK" noProof="1"/>
              <a:t>3 “Implementation Groups”</a:t>
            </a:r>
          </a:p>
          <a:p>
            <a:pPr lvl="1"/>
            <a:r>
              <a:rPr lang="da-DK" noProof="1"/>
              <a:t>IG1: Begrænset IT</a:t>
            </a:r>
          </a:p>
          <a:p>
            <a:pPr lvl="1"/>
            <a:r>
              <a:rPr lang="da-DK" noProof="1"/>
              <a:t>IG2: Dedikeret IT personale</a:t>
            </a:r>
          </a:p>
          <a:p>
            <a:pPr lvl="1"/>
            <a:r>
              <a:rPr lang="da-DK" noProof="1"/>
              <a:t>IG3: Dedikeret IT sikkerheds personale</a:t>
            </a:r>
          </a:p>
          <a:p>
            <a:pPr lvl="1"/>
            <a:endParaRPr lang="da-DK" noProof="1"/>
          </a:p>
          <a:p>
            <a:endParaRPr lang="da-DK" noProof="1"/>
          </a:p>
          <a:p>
            <a:pPr lvl="1"/>
            <a:endParaRPr lang="da-DK" noProof="1"/>
          </a:p>
          <a:p>
            <a:endParaRPr lang="da-DK" noProof="1"/>
          </a:p>
          <a:p>
            <a:endParaRPr lang="da-DK" noProof="1"/>
          </a:p>
          <a:p>
            <a:endParaRPr lang="da-DK" noProof="1"/>
          </a:p>
          <a:p>
            <a:endParaRPr lang="da-DK" noProof="1"/>
          </a:p>
          <a:p>
            <a:endParaRPr lang="da-DK" noProof="1"/>
          </a:p>
        </p:txBody>
      </p:sp>
      <p:sp>
        <p:nvSpPr>
          <p:cNvPr id="3" name="Titel 2">
            <a:extLst>
              <a:ext uri="{FF2B5EF4-FFF2-40B4-BE49-F238E27FC236}">
                <a16:creationId xmlns:a16="http://schemas.microsoft.com/office/drawing/2014/main" id="{1A402A28-AE2C-B927-145B-AEDE9A391659}"/>
              </a:ext>
            </a:extLst>
          </p:cNvPr>
          <p:cNvSpPr>
            <a:spLocks noGrp="1"/>
          </p:cNvSpPr>
          <p:nvPr>
            <p:ph type="title"/>
          </p:nvPr>
        </p:nvSpPr>
        <p:spPr>
          <a:xfrm>
            <a:off x="360000" y="1080000"/>
            <a:ext cx="2726099" cy="553998"/>
          </a:xfrm>
        </p:spPr>
        <p:txBody>
          <a:bodyPr/>
          <a:lstStyle/>
          <a:p>
            <a:r>
              <a:rPr lang="da-DK" noProof="1"/>
              <a:t>CIS-18</a:t>
            </a:r>
          </a:p>
        </p:txBody>
      </p:sp>
      <p:sp>
        <p:nvSpPr>
          <p:cNvPr id="4" name="Pladsholder til dato 3">
            <a:extLst>
              <a:ext uri="{FF2B5EF4-FFF2-40B4-BE49-F238E27FC236}">
                <a16:creationId xmlns:a16="http://schemas.microsoft.com/office/drawing/2014/main" id="{A482D1B5-5B7E-AA9D-BF20-555CBE7276E2}"/>
              </a:ext>
            </a:extLst>
          </p:cNvPr>
          <p:cNvSpPr>
            <a:spLocks noGrp="1"/>
          </p:cNvSpPr>
          <p:nvPr>
            <p:ph type="dt" sz="half" idx="11"/>
          </p:nvPr>
        </p:nvSpPr>
        <p:spPr/>
        <p:txBody>
          <a:bodyPr/>
          <a:lstStyle/>
          <a:p>
            <a:fld id="{966570FE-B5FB-B343-9266-1BC06216A43C}" type="datetime1">
              <a:rPr lang="da-DK" noProof="1" dirty="0" smtClean="0"/>
              <a:t>08-10-2025</a:t>
            </a:fld>
            <a:endParaRPr lang="da-DK" noProof="1"/>
          </a:p>
        </p:txBody>
      </p:sp>
      <p:sp>
        <p:nvSpPr>
          <p:cNvPr id="5" name="Pladsholder til sidefod 4">
            <a:extLst>
              <a:ext uri="{FF2B5EF4-FFF2-40B4-BE49-F238E27FC236}">
                <a16:creationId xmlns:a16="http://schemas.microsoft.com/office/drawing/2014/main" id="{B1E7FF4C-E7A4-D041-E6FA-4E99B82BFF88}"/>
              </a:ext>
            </a:extLst>
          </p:cNvPr>
          <p:cNvSpPr>
            <a:spLocks noGrp="1"/>
          </p:cNvSpPr>
          <p:nvPr>
            <p:ph type="ftr" sz="quarter" idx="12"/>
          </p:nvPr>
        </p:nvSpPr>
        <p:spPr/>
        <p:txBody>
          <a:bodyPr/>
          <a:lstStyle/>
          <a:p>
            <a:r>
              <a:rPr lang="da-DK" noProof="1"/>
              <a:t>cybersikker.alexandra.dk</a:t>
            </a:r>
          </a:p>
        </p:txBody>
      </p:sp>
      <p:sp>
        <p:nvSpPr>
          <p:cNvPr id="6" name="Pladsholder til slidenummer 5">
            <a:extLst>
              <a:ext uri="{FF2B5EF4-FFF2-40B4-BE49-F238E27FC236}">
                <a16:creationId xmlns:a16="http://schemas.microsoft.com/office/drawing/2014/main" id="{4E8C108C-26D7-552F-CA8C-609091CF409F}"/>
              </a:ext>
            </a:extLst>
          </p:cNvPr>
          <p:cNvSpPr>
            <a:spLocks noGrp="1"/>
          </p:cNvSpPr>
          <p:nvPr>
            <p:ph type="sldNum" sz="quarter" idx="13"/>
          </p:nvPr>
        </p:nvSpPr>
        <p:spPr/>
        <p:txBody>
          <a:bodyPr/>
          <a:lstStyle/>
          <a:p>
            <a:fld id="{D9FF5FAE-2060-B54F-BDDB-0825BCE6ACB8}" type="slidenum">
              <a:rPr lang="da-DK" noProof="1" dirty="0" smtClean="0"/>
              <a:pPr/>
              <a:t>52</a:t>
            </a:fld>
            <a:endParaRPr lang="da-DK" noProof="1"/>
          </a:p>
        </p:txBody>
      </p:sp>
      <p:pic>
        <p:nvPicPr>
          <p:cNvPr id="1026" name="Picture 2" descr="CIS Controls List">
            <a:extLst>
              <a:ext uri="{FF2B5EF4-FFF2-40B4-BE49-F238E27FC236}">
                <a16:creationId xmlns:a16="http://schemas.microsoft.com/office/drawing/2014/main" id="{6D0ADFA2-4BCC-CE0A-BD20-95CBDFFA66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243" y="2456314"/>
            <a:ext cx="4953829" cy="3831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156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A8CDF-E047-14D4-1BA6-AC59535C5B42}"/>
            </a:ext>
          </a:extLst>
        </p:cNvPr>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F1A5DDDE-30BC-7EDE-06B5-FD357F23BB51}"/>
              </a:ext>
            </a:extLst>
          </p:cNvPr>
          <p:cNvSpPr>
            <a:spLocks noGrp="1"/>
          </p:cNvSpPr>
          <p:nvPr>
            <p:ph type="body" sz="quarter" idx="10"/>
          </p:nvPr>
        </p:nvSpPr>
        <p:spPr/>
        <p:txBody>
          <a:bodyPr/>
          <a:lstStyle/>
          <a:p>
            <a:endParaRPr lang="da-DK" noProof="1"/>
          </a:p>
          <a:p>
            <a:pPr lvl="1"/>
            <a:endParaRPr lang="da-DK" noProof="1"/>
          </a:p>
          <a:p>
            <a:endParaRPr lang="da-DK" noProof="1"/>
          </a:p>
          <a:p>
            <a:endParaRPr lang="da-DK" noProof="1"/>
          </a:p>
          <a:p>
            <a:endParaRPr lang="da-DK" noProof="1"/>
          </a:p>
          <a:p>
            <a:endParaRPr lang="da-DK" noProof="1"/>
          </a:p>
          <a:p>
            <a:endParaRPr lang="da-DK" noProof="1"/>
          </a:p>
        </p:txBody>
      </p:sp>
      <p:sp>
        <p:nvSpPr>
          <p:cNvPr id="3" name="Titel 2">
            <a:extLst>
              <a:ext uri="{FF2B5EF4-FFF2-40B4-BE49-F238E27FC236}">
                <a16:creationId xmlns:a16="http://schemas.microsoft.com/office/drawing/2014/main" id="{0DBD5D8E-5888-0292-23C8-14FCAA1A8243}"/>
              </a:ext>
            </a:extLst>
          </p:cNvPr>
          <p:cNvSpPr>
            <a:spLocks noGrp="1"/>
          </p:cNvSpPr>
          <p:nvPr>
            <p:ph type="title"/>
          </p:nvPr>
        </p:nvSpPr>
        <p:spPr>
          <a:xfrm>
            <a:off x="360000" y="1080000"/>
            <a:ext cx="2726099" cy="553998"/>
          </a:xfrm>
        </p:spPr>
        <p:txBody>
          <a:bodyPr/>
          <a:lstStyle/>
          <a:p>
            <a:r>
              <a:rPr lang="da-DK" noProof="1"/>
              <a:t>CIS-18</a:t>
            </a:r>
          </a:p>
        </p:txBody>
      </p:sp>
      <p:sp>
        <p:nvSpPr>
          <p:cNvPr id="4" name="Pladsholder til dato 3">
            <a:extLst>
              <a:ext uri="{FF2B5EF4-FFF2-40B4-BE49-F238E27FC236}">
                <a16:creationId xmlns:a16="http://schemas.microsoft.com/office/drawing/2014/main" id="{98AA234B-102A-D143-1434-1152AF35067A}"/>
              </a:ext>
            </a:extLst>
          </p:cNvPr>
          <p:cNvSpPr>
            <a:spLocks noGrp="1"/>
          </p:cNvSpPr>
          <p:nvPr>
            <p:ph type="dt" sz="half" idx="11"/>
          </p:nvPr>
        </p:nvSpPr>
        <p:spPr/>
        <p:txBody>
          <a:bodyPr/>
          <a:lstStyle/>
          <a:p>
            <a:fld id="{966570FE-B5FB-B343-9266-1BC06216A43C}" type="datetime1">
              <a:rPr lang="da-DK" noProof="1" dirty="0" smtClean="0"/>
              <a:t>08-10-2025</a:t>
            </a:fld>
            <a:endParaRPr lang="da-DK" noProof="1"/>
          </a:p>
        </p:txBody>
      </p:sp>
      <p:sp>
        <p:nvSpPr>
          <p:cNvPr id="5" name="Pladsholder til sidefod 4">
            <a:extLst>
              <a:ext uri="{FF2B5EF4-FFF2-40B4-BE49-F238E27FC236}">
                <a16:creationId xmlns:a16="http://schemas.microsoft.com/office/drawing/2014/main" id="{1729794E-39CE-252D-F67A-7F815420EBB7}"/>
              </a:ext>
            </a:extLst>
          </p:cNvPr>
          <p:cNvSpPr>
            <a:spLocks noGrp="1"/>
          </p:cNvSpPr>
          <p:nvPr>
            <p:ph type="ftr" sz="quarter" idx="12"/>
          </p:nvPr>
        </p:nvSpPr>
        <p:spPr/>
        <p:txBody>
          <a:bodyPr/>
          <a:lstStyle/>
          <a:p>
            <a:r>
              <a:rPr lang="da-DK" noProof="1"/>
              <a:t>cybersikker.alexandra.dk</a:t>
            </a:r>
          </a:p>
        </p:txBody>
      </p:sp>
      <p:sp>
        <p:nvSpPr>
          <p:cNvPr id="6" name="Pladsholder til slidenummer 5">
            <a:extLst>
              <a:ext uri="{FF2B5EF4-FFF2-40B4-BE49-F238E27FC236}">
                <a16:creationId xmlns:a16="http://schemas.microsoft.com/office/drawing/2014/main" id="{DAF0DB4A-1D35-8627-87E2-D63103D2B626}"/>
              </a:ext>
            </a:extLst>
          </p:cNvPr>
          <p:cNvSpPr>
            <a:spLocks noGrp="1"/>
          </p:cNvSpPr>
          <p:nvPr>
            <p:ph type="sldNum" sz="quarter" idx="13"/>
          </p:nvPr>
        </p:nvSpPr>
        <p:spPr/>
        <p:txBody>
          <a:bodyPr/>
          <a:lstStyle/>
          <a:p>
            <a:fld id="{D9FF5FAE-2060-B54F-BDDB-0825BCE6ACB8}" type="slidenum">
              <a:rPr lang="da-DK" noProof="1" dirty="0" smtClean="0"/>
              <a:pPr/>
              <a:t>53</a:t>
            </a:fld>
            <a:endParaRPr lang="da-DK" noProof="1"/>
          </a:p>
        </p:txBody>
      </p:sp>
      <p:pic>
        <p:nvPicPr>
          <p:cNvPr id="14" name="Picture 13">
            <a:extLst>
              <a:ext uri="{FF2B5EF4-FFF2-40B4-BE49-F238E27FC236}">
                <a16:creationId xmlns:a16="http://schemas.microsoft.com/office/drawing/2014/main" id="{190AF655-65BA-598D-770B-5629C04B8DC7}"/>
              </a:ext>
            </a:extLst>
          </p:cNvPr>
          <p:cNvPicPr>
            <a:picLocks noChangeAspect="1"/>
          </p:cNvPicPr>
          <p:nvPr/>
        </p:nvPicPr>
        <p:blipFill>
          <a:blip r:embed="rId2"/>
          <a:stretch>
            <a:fillRect/>
          </a:stretch>
        </p:blipFill>
        <p:spPr>
          <a:xfrm>
            <a:off x="4210936" y="133601"/>
            <a:ext cx="6573392" cy="2588273"/>
          </a:xfrm>
          <a:prstGeom prst="rect">
            <a:avLst/>
          </a:prstGeom>
        </p:spPr>
      </p:pic>
      <p:pic>
        <p:nvPicPr>
          <p:cNvPr id="16" name="Picture 15">
            <a:extLst>
              <a:ext uri="{FF2B5EF4-FFF2-40B4-BE49-F238E27FC236}">
                <a16:creationId xmlns:a16="http://schemas.microsoft.com/office/drawing/2014/main" id="{26774D5A-5632-045C-2110-C19E1E8093BB}"/>
              </a:ext>
            </a:extLst>
          </p:cNvPr>
          <p:cNvPicPr>
            <a:picLocks noChangeAspect="1"/>
          </p:cNvPicPr>
          <p:nvPr/>
        </p:nvPicPr>
        <p:blipFill>
          <a:blip r:embed="rId3"/>
          <a:stretch>
            <a:fillRect/>
          </a:stretch>
        </p:blipFill>
        <p:spPr>
          <a:xfrm>
            <a:off x="4253838" y="2830528"/>
            <a:ext cx="6573392" cy="3610852"/>
          </a:xfrm>
          <a:prstGeom prst="rect">
            <a:avLst/>
          </a:prstGeom>
        </p:spPr>
      </p:pic>
    </p:spTree>
    <p:extLst>
      <p:ext uri="{BB962C8B-B14F-4D97-AF65-F5344CB8AC3E}">
        <p14:creationId xmlns:p14="http://schemas.microsoft.com/office/powerpoint/2010/main" val="334065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23D89-6453-8001-5913-69D326795290}"/>
            </a:ext>
          </a:extLst>
        </p:cNvPr>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3F5563DA-3984-E05D-7826-CAFF7370FB2C}"/>
              </a:ext>
            </a:extLst>
          </p:cNvPr>
          <p:cNvSpPr>
            <a:spLocks noGrp="1"/>
          </p:cNvSpPr>
          <p:nvPr>
            <p:ph type="body" sz="quarter" idx="10"/>
          </p:nvPr>
        </p:nvSpPr>
        <p:spPr>
          <a:xfrm>
            <a:off x="4948057" y="1080000"/>
            <a:ext cx="6769014" cy="5025378"/>
          </a:xfrm>
        </p:spPr>
        <p:txBody>
          <a:bodyPr/>
          <a:lstStyle/>
          <a:p>
            <a:r>
              <a:rPr lang="da-DK" noProof="1"/>
              <a:t>Har mange (forskellige) resourcer</a:t>
            </a:r>
          </a:p>
          <a:p>
            <a:r>
              <a:rPr lang="da-DK" noProof="1"/>
              <a:t>Fokus er på “application security”</a:t>
            </a:r>
          </a:p>
          <a:p>
            <a:pPr lvl="1"/>
            <a:r>
              <a:rPr lang="da-DK" noProof="1"/>
              <a:t>Top 10 most critical… WebApp/IoT/LLM/API</a:t>
            </a:r>
          </a:p>
          <a:p>
            <a:pPr lvl="1"/>
            <a:r>
              <a:rPr lang="da-DK" noProof="1"/>
              <a:t>Application Security Verification Standard (ASVS)</a:t>
            </a:r>
          </a:p>
          <a:p>
            <a:pPr lvl="1"/>
            <a:r>
              <a:rPr lang="da-DK" noProof="1"/>
              <a:t>Mobile ASVS (og testing guide)</a:t>
            </a:r>
          </a:p>
          <a:p>
            <a:pPr lvl="1"/>
            <a:r>
              <a:rPr lang="da-DK" noProof="1"/>
              <a:t>Software Assurance Maturity Model (SAMM)</a:t>
            </a:r>
          </a:p>
          <a:p>
            <a:pPr lvl="1"/>
            <a:endParaRPr lang="da-DK" noProof="1"/>
          </a:p>
          <a:p>
            <a:r>
              <a:rPr lang="da-DK" noProof="1"/>
              <a:t>Mange gratis resourcer</a:t>
            </a:r>
          </a:p>
          <a:p>
            <a:pPr lvl="1"/>
            <a:r>
              <a:rPr lang="da-DK" noProof="1"/>
              <a:t>Men nogle projekter vedligeholdes ikke længere </a:t>
            </a:r>
            <a:r>
              <a:rPr lang="da-DK" noProof="1">
                <a:sym typeface="Wingdings" panose="05000000000000000000" pitchFamily="2" charset="2"/>
              </a:rPr>
              <a:t></a:t>
            </a:r>
            <a:endParaRPr lang="da-DK" noProof="1"/>
          </a:p>
          <a:p>
            <a:endParaRPr lang="da-DK" noProof="1"/>
          </a:p>
          <a:p>
            <a:endParaRPr lang="da-DK" noProof="1"/>
          </a:p>
          <a:p>
            <a:pPr lvl="1"/>
            <a:endParaRPr lang="da-DK" noProof="1"/>
          </a:p>
          <a:p>
            <a:endParaRPr lang="da-DK" noProof="1"/>
          </a:p>
          <a:p>
            <a:endParaRPr lang="da-DK" noProof="1"/>
          </a:p>
          <a:p>
            <a:endParaRPr lang="da-DK" noProof="1"/>
          </a:p>
          <a:p>
            <a:endParaRPr lang="da-DK" noProof="1"/>
          </a:p>
          <a:p>
            <a:endParaRPr lang="da-DK" noProof="1"/>
          </a:p>
        </p:txBody>
      </p:sp>
      <p:sp>
        <p:nvSpPr>
          <p:cNvPr id="3" name="Titel 2">
            <a:extLst>
              <a:ext uri="{FF2B5EF4-FFF2-40B4-BE49-F238E27FC236}">
                <a16:creationId xmlns:a16="http://schemas.microsoft.com/office/drawing/2014/main" id="{0B4D024C-B99D-24F5-1DDF-CAE58448FD35}"/>
              </a:ext>
            </a:extLst>
          </p:cNvPr>
          <p:cNvSpPr>
            <a:spLocks noGrp="1"/>
          </p:cNvSpPr>
          <p:nvPr>
            <p:ph type="title"/>
          </p:nvPr>
        </p:nvSpPr>
        <p:spPr>
          <a:xfrm>
            <a:off x="360000" y="1080000"/>
            <a:ext cx="2726099" cy="4431983"/>
          </a:xfrm>
        </p:spPr>
        <p:txBody>
          <a:bodyPr/>
          <a:lstStyle/>
          <a:p>
            <a:r>
              <a:rPr lang="da-DK" noProof="1"/>
              <a:t>OWASP –</a:t>
            </a:r>
            <a:br>
              <a:rPr lang="da-DK" noProof="1"/>
            </a:br>
            <a:br>
              <a:rPr lang="da-DK" noProof="1"/>
            </a:br>
            <a:r>
              <a:rPr lang="da-DK" noProof="1"/>
              <a:t>Open WorldWide Application Security Project</a:t>
            </a:r>
            <a:br>
              <a:rPr lang="da-DK" noProof="1"/>
            </a:br>
            <a:endParaRPr lang="da-DK" noProof="1"/>
          </a:p>
        </p:txBody>
      </p:sp>
      <p:sp>
        <p:nvSpPr>
          <p:cNvPr id="4" name="Pladsholder til dato 3">
            <a:extLst>
              <a:ext uri="{FF2B5EF4-FFF2-40B4-BE49-F238E27FC236}">
                <a16:creationId xmlns:a16="http://schemas.microsoft.com/office/drawing/2014/main" id="{13C4F6D4-739A-0885-D32E-DB9D8D885533}"/>
              </a:ext>
            </a:extLst>
          </p:cNvPr>
          <p:cNvSpPr>
            <a:spLocks noGrp="1"/>
          </p:cNvSpPr>
          <p:nvPr>
            <p:ph type="dt" sz="half" idx="11"/>
          </p:nvPr>
        </p:nvSpPr>
        <p:spPr/>
        <p:txBody>
          <a:bodyPr/>
          <a:lstStyle/>
          <a:p>
            <a:fld id="{966570FE-B5FB-B343-9266-1BC06216A43C}" type="datetime1">
              <a:rPr lang="da-DK" noProof="1" dirty="0" smtClean="0"/>
              <a:t>08-10-2025</a:t>
            </a:fld>
            <a:endParaRPr lang="da-DK" noProof="1"/>
          </a:p>
        </p:txBody>
      </p:sp>
      <p:sp>
        <p:nvSpPr>
          <p:cNvPr id="5" name="Pladsholder til sidefod 4">
            <a:extLst>
              <a:ext uri="{FF2B5EF4-FFF2-40B4-BE49-F238E27FC236}">
                <a16:creationId xmlns:a16="http://schemas.microsoft.com/office/drawing/2014/main" id="{2326CBB6-83F2-0A47-0F03-5C7EB5812DF0}"/>
              </a:ext>
            </a:extLst>
          </p:cNvPr>
          <p:cNvSpPr>
            <a:spLocks noGrp="1"/>
          </p:cNvSpPr>
          <p:nvPr>
            <p:ph type="ftr" sz="quarter" idx="12"/>
          </p:nvPr>
        </p:nvSpPr>
        <p:spPr/>
        <p:txBody>
          <a:bodyPr/>
          <a:lstStyle/>
          <a:p>
            <a:r>
              <a:rPr lang="da-DK" noProof="1"/>
              <a:t>cybersikker.alexandra.dk</a:t>
            </a:r>
          </a:p>
        </p:txBody>
      </p:sp>
      <p:sp>
        <p:nvSpPr>
          <p:cNvPr id="6" name="Pladsholder til slidenummer 5">
            <a:extLst>
              <a:ext uri="{FF2B5EF4-FFF2-40B4-BE49-F238E27FC236}">
                <a16:creationId xmlns:a16="http://schemas.microsoft.com/office/drawing/2014/main" id="{2AA2B350-ABF2-1574-D504-2DE33BA29CA7}"/>
              </a:ext>
            </a:extLst>
          </p:cNvPr>
          <p:cNvSpPr>
            <a:spLocks noGrp="1"/>
          </p:cNvSpPr>
          <p:nvPr>
            <p:ph type="sldNum" sz="quarter" idx="13"/>
          </p:nvPr>
        </p:nvSpPr>
        <p:spPr/>
        <p:txBody>
          <a:bodyPr/>
          <a:lstStyle/>
          <a:p>
            <a:fld id="{D9FF5FAE-2060-B54F-BDDB-0825BCE6ACB8}" type="slidenum">
              <a:rPr lang="da-DK" noProof="1" dirty="0" smtClean="0"/>
              <a:pPr/>
              <a:t>54</a:t>
            </a:fld>
            <a:endParaRPr lang="da-DK" noProof="1"/>
          </a:p>
        </p:txBody>
      </p:sp>
    </p:spTree>
    <p:extLst>
      <p:ext uri="{BB962C8B-B14F-4D97-AF65-F5344CB8AC3E}">
        <p14:creationId xmlns:p14="http://schemas.microsoft.com/office/powerpoint/2010/main" val="14517920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697DD-FDDE-BA73-6F82-E4244C847D00}"/>
            </a:ext>
          </a:extLst>
        </p:cNvPr>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C3C47EF-CAB6-8F5D-A713-3190E09DD055}"/>
              </a:ext>
            </a:extLst>
          </p:cNvPr>
          <p:cNvSpPr>
            <a:spLocks noGrp="1"/>
          </p:cNvSpPr>
          <p:nvPr>
            <p:ph type="body" sz="quarter" idx="10"/>
          </p:nvPr>
        </p:nvSpPr>
        <p:spPr>
          <a:xfrm>
            <a:off x="4948057" y="1080000"/>
            <a:ext cx="6769014" cy="5025378"/>
          </a:xfrm>
        </p:spPr>
        <p:txBody>
          <a:bodyPr/>
          <a:lstStyle/>
          <a:p>
            <a:r>
              <a:rPr lang="da-DK" noProof="1"/>
              <a:t>Risk Rating Methodology </a:t>
            </a:r>
          </a:p>
          <a:p>
            <a:r>
              <a:rPr lang="da-DK" noProof="1"/>
              <a:t>Dependency checker</a:t>
            </a:r>
          </a:p>
          <a:p>
            <a:r>
              <a:rPr lang="da-DK" noProof="1"/>
              <a:t>Zed Attack Proxy (opkøbt af Checkmarx)</a:t>
            </a:r>
          </a:p>
          <a:p>
            <a:r>
              <a:rPr lang="da-DK" noProof="1"/>
              <a:t>Juice Shop (usikker webapp)</a:t>
            </a:r>
          </a:p>
          <a:p>
            <a:endParaRPr lang="da-DK" noProof="1"/>
          </a:p>
          <a:p>
            <a:endParaRPr lang="da-DK" noProof="1"/>
          </a:p>
          <a:p>
            <a:endParaRPr lang="da-DK" noProof="1"/>
          </a:p>
          <a:p>
            <a:pPr lvl="1"/>
            <a:endParaRPr lang="da-DK" noProof="1"/>
          </a:p>
          <a:p>
            <a:endParaRPr lang="da-DK" noProof="1"/>
          </a:p>
          <a:p>
            <a:endParaRPr lang="da-DK" noProof="1"/>
          </a:p>
          <a:p>
            <a:endParaRPr lang="da-DK" noProof="1"/>
          </a:p>
          <a:p>
            <a:endParaRPr lang="da-DK" noProof="1"/>
          </a:p>
          <a:p>
            <a:endParaRPr lang="da-DK" noProof="1"/>
          </a:p>
        </p:txBody>
      </p:sp>
      <p:sp>
        <p:nvSpPr>
          <p:cNvPr id="3" name="Titel 2">
            <a:extLst>
              <a:ext uri="{FF2B5EF4-FFF2-40B4-BE49-F238E27FC236}">
                <a16:creationId xmlns:a16="http://schemas.microsoft.com/office/drawing/2014/main" id="{1E358D92-1459-434E-B986-ED0CAB397C72}"/>
              </a:ext>
            </a:extLst>
          </p:cNvPr>
          <p:cNvSpPr>
            <a:spLocks noGrp="1"/>
          </p:cNvSpPr>
          <p:nvPr>
            <p:ph type="title"/>
          </p:nvPr>
        </p:nvSpPr>
        <p:spPr>
          <a:xfrm>
            <a:off x="360000" y="1080000"/>
            <a:ext cx="2726099" cy="1107996"/>
          </a:xfrm>
        </p:spPr>
        <p:txBody>
          <a:bodyPr/>
          <a:lstStyle/>
          <a:p>
            <a:r>
              <a:rPr lang="da-DK" noProof="1"/>
              <a:t>OWASP - Værktøjer</a:t>
            </a:r>
          </a:p>
        </p:txBody>
      </p:sp>
      <p:sp>
        <p:nvSpPr>
          <p:cNvPr id="4" name="Pladsholder til dato 3">
            <a:extLst>
              <a:ext uri="{FF2B5EF4-FFF2-40B4-BE49-F238E27FC236}">
                <a16:creationId xmlns:a16="http://schemas.microsoft.com/office/drawing/2014/main" id="{B7FD2D0C-FEAB-BD78-7B72-E17C3451A31F}"/>
              </a:ext>
            </a:extLst>
          </p:cNvPr>
          <p:cNvSpPr>
            <a:spLocks noGrp="1"/>
          </p:cNvSpPr>
          <p:nvPr>
            <p:ph type="dt" sz="half" idx="11"/>
          </p:nvPr>
        </p:nvSpPr>
        <p:spPr/>
        <p:txBody>
          <a:bodyPr/>
          <a:lstStyle/>
          <a:p>
            <a:fld id="{966570FE-B5FB-B343-9266-1BC06216A43C}" type="datetime1">
              <a:rPr lang="da-DK" noProof="1" dirty="0" smtClean="0"/>
              <a:t>08-10-2025</a:t>
            </a:fld>
            <a:endParaRPr lang="da-DK" noProof="1"/>
          </a:p>
        </p:txBody>
      </p:sp>
      <p:sp>
        <p:nvSpPr>
          <p:cNvPr id="5" name="Pladsholder til sidefod 4">
            <a:extLst>
              <a:ext uri="{FF2B5EF4-FFF2-40B4-BE49-F238E27FC236}">
                <a16:creationId xmlns:a16="http://schemas.microsoft.com/office/drawing/2014/main" id="{2E59177C-A25B-0C60-9E65-82DBCA55FB32}"/>
              </a:ext>
            </a:extLst>
          </p:cNvPr>
          <p:cNvSpPr>
            <a:spLocks noGrp="1"/>
          </p:cNvSpPr>
          <p:nvPr>
            <p:ph type="ftr" sz="quarter" idx="12"/>
          </p:nvPr>
        </p:nvSpPr>
        <p:spPr/>
        <p:txBody>
          <a:bodyPr/>
          <a:lstStyle/>
          <a:p>
            <a:r>
              <a:rPr lang="da-DK" noProof="1"/>
              <a:t>cybersikker.alexandra.dk</a:t>
            </a:r>
          </a:p>
        </p:txBody>
      </p:sp>
      <p:sp>
        <p:nvSpPr>
          <p:cNvPr id="6" name="Pladsholder til slidenummer 5">
            <a:extLst>
              <a:ext uri="{FF2B5EF4-FFF2-40B4-BE49-F238E27FC236}">
                <a16:creationId xmlns:a16="http://schemas.microsoft.com/office/drawing/2014/main" id="{14319F70-51AA-4C08-3A58-65830EB495CD}"/>
              </a:ext>
            </a:extLst>
          </p:cNvPr>
          <p:cNvSpPr>
            <a:spLocks noGrp="1"/>
          </p:cNvSpPr>
          <p:nvPr>
            <p:ph type="sldNum" sz="quarter" idx="13"/>
          </p:nvPr>
        </p:nvSpPr>
        <p:spPr/>
        <p:txBody>
          <a:bodyPr/>
          <a:lstStyle/>
          <a:p>
            <a:fld id="{D9FF5FAE-2060-B54F-BDDB-0825BCE6ACB8}" type="slidenum">
              <a:rPr lang="da-DK" noProof="1" dirty="0" smtClean="0"/>
              <a:pPr/>
              <a:t>55</a:t>
            </a:fld>
            <a:endParaRPr lang="da-DK" noProof="1"/>
          </a:p>
        </p:txBody>
      </p:sp>
    </p:spTree>
    <p:extLst>
      <p:ext uri="{BB962C8B-B14F-4D97-AF65-F5344CB8AC3E}">
        <p14:creationId xmlns:p14="http://schemas.microsoft.com/office/powerpoint/2010/main" val="35206678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04BCE-5200-5646-AAA3-D28B3665E72C}"/>
            </a:ext>
          </a:extLst>
        </p:cNvPr>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3B0C04FA-4AC9-A4A9-E8D5-CB922B63B8BF}"/>
              </a:ext>
            </a:extLst>
          </p:cNvPr>
          <p:cNvSpPr>
            <a:spLocks noGrp="1"/>
          </p:cNvSpPr>
          <p:nvPr>
            <p:ph type="body" sz="quarter" idx="10"/>
          </p:nvPr>
        </p:nvSpPr>
        <p:spPr>
          <a:xfrm>
            <a:off x="4156027" y="1084909"/>
            <a:ext cx="6769014" cy="5025378"/>
          </a:xfrm>
        </p:spPr>
        <p:txBody>
          <a:bodyPr/>
          <a:lstStyle/>
          <a:p>
            <a:r>
              <a:rPr lang="da-DK" noProof="1"/>
              <a:t>”Top 10 most critical”</a:t>
            </a:r>
          </a:p>
          <a:p>
            <a:pPr lvl="1"/>
            <a:r>
              <a:rPr lang="da-DK" noProof="1"/>
              <a:t>Sårbarheder i applikationer</a:t>
            </a:r>
          </a:p>
          <a:p>
            <a:endParaRPr lang="da-DK" noProof="1"/>
          </a:p>
          <a:p>
            <a:endParaRPr lang="da-DK" noProof="1"/>
          </a:p>
          <a:p>
            <a:r>
              <a:rPr lang="da-DK" noProof="1"/>
              <a:t>MASVS:</a:t>
            </a:r>
          </a:p>
          <a:p>
            <a:pPr lvl="1"/>
            <a:r>
              <a:rPr lang="da-DK" noProof="1"/>
              <a:t>24 foranstaltninger</a:t>
            </a:r>
          </a:p>
          <a:p>
            <a:endParaRPr lang="da-DK" noProof="1"/>
          </a:p>
          <a:p>
            <a:endParaRPr lang="da-DK" noProof="1"/>
          </a:p>
          <a:p>
            <a:endParaRPr lang="da-DK" noProof="1"/>
          </a:p>
          <a:p>
            <a:endParaRPr lang="da-DK" noProof="1"/>
          </a:p>
          <a:p>
            <a:endParaRPr lang="da-DK" noProof="1"/>
          </a:p>
          <a:p>
            <a:pPr lvl="1"/>
            <a:endParaRPr lang="da-DK" noProof="1"/>
          </a:p>
          <a:p>
            <a:endParaRPr lang="da-DK" noProof="1"/>
          </a:p>
          <a:p>
            <a:endParaRPr lang="da-DK" noProof="1"/>
          </a:p>
          <a:p>
            <a:endParaRPr lang="da-DK" noProof="1"/>
          </a:p>
          <a:p>
            <a:endParaRPr lang="da-DK" noProof="1"/>
          </a:p>
          <a:p>
            <a:endParaRPr lang="da-DK" noProof="1"/>
          </a:p>
        </p:txBody>
      </p:sp>
      <p:sp>
        <p:nvSpPr>
          <p:cNvPr id="3" name="Titel 2">
            <a:extLst>
              <a:ext uri="{FF2B5EF4-FFF2-40B4-BE49-F238E27FC236}">
                <a16:creationId xmlns:a16="http://schemas.microsoft.com/office/drawing/2014/main" id="{424BC414-7D72-E94E-BA2A-784A41F2185F}"/>
              </a:ext>
            </a:extLst>
          </p:cNvPr>
          <p:cNvSpPr>
            <a:spLocks noGrp="1"/>
          </p:cNvSpPr>
          <p:nvPr>
            <p:ph type="title"/>
          </p:nvPr>
        </p:nvSpPr>
        <p:spPr>
          <a:xfrm>
            <a:off x="360000" y="1080000"/>
            <a:ext cx="2726099" cy="1107996"/>
          </a:xfrm>
        </p:spPr>
        <p:txBody>
          <a:bodyPr/>
          <a:lstStyle/>
          <a:p>
            <a:r>
              <a:rPr lang="da-DK" noProof="1"/>
              <a:t>OWASP –</a:t>
            </a:r>
            <a:br>
              <a:rPr lang="da-DK" noProof="1"/>
            </a:br>
            <a:r>
              <a:rPr lang="da-DK" noProof="1"/>
              <a:t>App sec</a:t>
            </a:r>
          </a:p>
        </p:txBody>
      </p:sp>
      <p:sp>
        <p:nvSpPr>
          <p:cNvPr id="4" name="Pladsholder til dato 3">
            <a:extLst>
              <a:ext uri="{FF2B5EF4-FFF2-40B4-BE49-F238E27FC236}">
                <a16:creationId xmlns:a16="http://schemas.microsoft.com/office/drawing/2014/main" id="{5D3A96A3-0953-B40E-88E3-10B7F662D4AD}"/>
              </a:ext>
            </a:extLst>
          </p:cNvPr>
          <p:cNvSpPr>
            <a:spLocks noGrp="1"/>
          </p:cNvSpPr>
          <p:nvPr>
            <p:ph type="dt" sz="half" idx="11"/>
          </p:nvPr>
        </p:nvSpPr>
        <p:spPr/>
        <p:txBody>
          <a:bodyPr/>
          <a:lstStyle/>
          <a:p>
            <a:fld id="{966570FE-B5FB-B343-9266-1BC06216A43C}" type="datetime1">
              <a:rPr lang="da-DK" noProof="1" dirty="0" smtClean="0"/>
              <a:t>08-10-2025</a:t>
            </a:fld>
            <a:endParaRPr lang="da-DK" noProof="1"/>
          </a:p>
        </p:txBody>
      </p:sp>
      <p:sp>
        <p:nvSpPr>
          <p:cNvPr id="5" name="Pladsholder til sidefod 4">
            <a:extLst>
              <a:ext uri="{FF2B5EF4-FFF2-40B4-BE49-F238E27FC236}">
                <a16:creationId xmlns:a16="http://schemas.microsoft.com/office/drawing/2014/main" id="{8D3077DD-F238-008A-9BDD-C60E65665571}"/>
              </a:ext>
            </a:extLst>
          </p:cNvPr>
          <p:cNvSpPr>
            <a:spLocks noGrp="1"/>
          </p:cNvSpPr>
          <p:nvPr>
            <p:ph type="ftr" sz="quarter" idx="12"/>
          </p:nvPr>
        </p:nvSpPr>
        <p:spPr/>
        <p:txBody>
          <a:bodyPr/>
          <a:lstStyle/>
          <a:p>
            <a:r>
              <a:rPr lang="da-DK" noProof="1"/>
              <a:t>cybersikker.alexandra.dk</a:t>
            </a:r>
          </a:p>
        </p:txBody>
      </p:sp>
      <p:sp>
        <p:nvSpPr>
          <p:cNvPr id="6" name="Pladsholder til slidenummer 5">
            <a:extLst>
              <a:ext uri="{FF2B5EF4-FFF2-40B4-BE49-F238E27FC236}">
                <a16:creationId xmlns:a16="http://schemas.microsoft.com/office/drawing/2014/main" id="{FFCA3BC3-2468-6B88-A709-6B37F9CE7985}"/>
              </a:ext>
            </a:extLst>
          </p:cNvPr>
          <p:cNvSpPr>
            <a:spLocks noGrp="1"/>
          </p:cNvSpPr>
          <p:nvPr>
            <p:ph type="sldNum" sz="quarter" idx="13"/>
          </p:nvPr>
        </p:nvSpPr>
        <p:spPr/>
        <p:txBody>
          <a:bodyPr/>
          <a:lstStyle/>
          <a:p>
            <a:fld id="{D9FF5FAE-2060-B54F-BDDB-0825BCE6ACB8}" type="slidenum">
              <a:rPr lang="da-DK" noProof="1" dirty="0" smtClean="0"/>
              <a:pPr/>
              <a:t>56</a:t>
            </a:fld>
            <a:endParaRPr lang="da-DK" noProof="1"/>
          </a:p>
        </p:txBody>
      </p:sp>
      <p:pic>
        <p:nvPicPr>
          <p:cNvPr id="10" name="Picture 9">
            <a:extLst>
              <a:ext uri="{FF2B5EF4-FFF2-40B4-BE49-F238E27FC236}">
                <a16:creationId xmlns:a16="http://schemas.microsoft.com/office/drawing/2014/main" id="{8275B960-29C1-CA17-2054-569317D82F03}"/>
              </a:ext>
            </a:extLst>
          </p:cNvPr>
          <p:cNvPicPr>
            <a:picLocks noChangeAspect="1"/>
          </p:cNvPicPr>
          <p:nvPr/>
        </p:nvPicPr>
        <p:blipFill>
          <a:blip r:embed="rId2"/>
          <a:stretch>
            <a:fillRect/>
          </a:stretch>
        </p:blipFill>
        <p:spPr>
          <a:xfrm>
            <a:off x="7685440" y="2003608"/>
            <a:ext cx="3448531" cy="2229161"/>
          </a:xfrm>
          <a:prstGeom prst="rect">
            <a:avLst/>
          </a:prstGeom>
        </p:spPr>
      </p:pic>
      <p:pic>
        <p:nvPicPr>
          <p:cNvPr id="12" name="Picture 11">
            <a:extLst>
              <a:ext uri="{FF2B5EF4-FFF2-40B4-BE49-F238E27FC236}">
                <a16:creationId xmlns:a16="http://schemas.microsoft.com/office/drawing/2014/main" id="{4B109059-9B8F-92C2-A4BB-DBDBBF42E614}"/>
              </a:ext>
            </a:extLst>
          </p:cNvPr>
          <p:cNvPicPr>
            <a:picLocks noChangeAspect="1"/>
          </p:cNvPicPr>
          <p:nvPr/>
        </p:nvPicPr>
        <p:blipFill>
          <a:blip r:embed="rId3"/>
          <a:stretch>
            <a:fillRect/>
          </a:stretch>
        </p:blipFill>
        <p:spPr>
          <a:xfrm>
            <a:off x="2027678" y="4104908"/>
            <a:ext cx="5247576" cy="2229161"/>
          </a:xfrm>
          <a:prstGeom prst="rect">
            <a:avLst/>
          </a:prstGeom>
        </p:spPr>
      </p:pic>
    </p:spTree>
    <p:extLst>
      <p:ext uri="{BB962C8B-B14F-4D97-AF65-F5344CB8AC3E}">
        <p14:creationId xmlns:p14="http://schemas.microsoft.com/office/powerpoint/2010/main" val="39669979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27C17-7874-F2BF-905B-53E8C6A4EA17}"/>
            </a:ext>
          </a:extLst>
        </p:cNvPr>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7121063-77D7-1134-A511-2BA3FDF5584C}"/>
              </a:ext>
            </a:extLst>
          </p:cNvPr>
          <p:cNvSpPr>
            <a:spLocks noGrp="1"/>
          </p:cNvSpPr>
          <p:nvPr>
            <p:ph type="body" sz="quarter" idx="10"/>
          </p:nvPr>
        </p:nvSpPr>
        <p:spPr>
          <a:xfrm>
            <a:off x="4948057" y="1080000"/>
            <a:ext cx="6769014" cy="5025378"/>
          </a:xfrm>
        </p:spPr>
        <p:txBody>
          <a:bodyPr/>
          <a:lstStyle/>
          <a:p>
            <a:r>
              <a:rPr lang="da-DK" noProof="1"/>
              <a:t>”Rigtige” standarder til at dokumentere cybersikkerhed</a:t>
            </a:r>
          </a:p>
          <a:p>
            <a:pPr lvl="1"/>
            <a:r>
              <a:rPr lang="da-DK" noProof="1"/>
              <a:t>ETSI EN 303 645: Consumer IoT</a:t>
            </a:r>
          </a:p>
          <a:p>
            <a:pPr lvl="1"/>
            <a:r>
              <a:rPr lang="da-DK" noProof="1"/>
              <a:t>EN 18031- 1/2/3: Radio udstyr </a:t>
            </a:r>
          </a:p>
          <a:p>
            <a:pPr lvl="1"/>
            <a:r>
              <a:rPr lang="da-DK" noProof="1"/>
              <a:t>IEC 62443-4- 1/2: Komponenter i OT systemer</a:t>
            </a:r>
          </a:p>
          <a:p>
            <a:pPr lvl="1"/>
            <a:r>
              <a:rPr lang="da-DK" noProof="1"/>
              <a:t>+ en hel del kommer ifbm. CRA</a:t>
            </a:r>
          </a:p>
          <a:p>
            <a:endParaRPr lang="da-DK" noProof="1"/>
          </a:p>
          <a:p>
            <a:endParaRPr lang="da-DK" noProof="1"/>
          </a:p>
          <a:p>
            <a:pPr lvl="1"/>
            <a:endParaRPr lang="da-DK" noProof="1"/>
          </a:p>
          <a:p>
            <a:endParaRPr lang="da-DK" noProof="1"/>
          </a:p>
          <a:p>
            <a:endParaRPr lang="da-DK" noProof="1"/>
          </a:p>
          <a:p>
            <a:endParaRPr lang="da-DK" noProof="1"/>
          </a:p>
          <a:p>
            <a:endParaRPr lang="da-DK" noProof="1"/>
          </a:p>
          <a:p>
            <a:endParaRPr lang="da-DK" noProof="1"/>
          </a:p>
        </p:txBody>
      </p:sp>
      <p:sp>
        <p:nvSpPr>
          <p:cNvPr id="3" name="Titel 2">
            <a:extLst>
              <a:ext uri="{FF2B5EF4-FFF2-40B4-BE49-F238E27FC236}">
                <a16:creationId xmlns:a16="http://schemas.microsoft.com/office/drawing/2014/main" id="{9607250C-ACE5-DDB4-E0EF-8D29D297DB78}"/>
              </a:ext>
            </a:extLst>
          </p:cNvPr>
          <p:cNvSpPr>
            <a:spLocks noGrp="1"/>
          </p:cNvSpPr>
          <p:nvPr>
            <p:ph type="title"/>
          </p:nvPr>
        </p:nvSpPr>
        <p:spPr>
          <a:xfrm>
            <a:off x="360000" y="1080000"/>
            <a:ext cx="2940984" cy="1661993"/>
          </a:xfrm>
        </p:spPr>
        <p:txBody>
          <a:bodyPr/>
          <a:lstStyle/>
          <a:p>
            <a:r>
              <a:rPr lang="da-DK" noProof="1"/>
              <a:t>”Produkt standarderne”</a:t>
            </a:r>
          </a:p>
        </p:txBody>
      </p:sp>
      <p:sp>
        <p:nvSpPr>
          <p:cNvPr id="4" name="Pladsholder til dato 3">
            <a:extLst>
              <a:ext uri="{FF2B5EF4-FFF2-40B4-BE49-F238E27FC236}">
                <a16:creationId xmlns:a16="http://schemas.microsoft.com/office/drawing/2014/main" id="{DB520893-CB4F-C5B6-2C31-6340655AA5EA}"/>
              </a:ext>
            </a:extLst>
          </p:cNvPr>
          <p:cNvSpPr>
            <a:spLocks noGrp="1"/>
          </p:cNvSpPr>
          <p:nvPr>
            <p:ph type="dt" sz="half" idx="11"/>
          </p:nvPr>
        </p:nvSpPr>
        <p:spPr/>
        <p:txBody>
          <a:bodyPr/>
          <a:lstStyle/>
          <a:p>
            <a:fld id="{966570FE-B5FB-B343-9266-1BC06216A43C}" type="datetime1">
              <a:rPr lang="da-DK" noProof="1" dirty="0" smtClean="0"/>
              <a:t>08-10-2025</a:t>
            </a:fld>
            <a:endParaRPr lang="da-DK" noProof="1"/>
          </a:p>
        </p:txBody>
      </p:sp>
      <p:sp>
        <p:nvSpPr>
          <p:cNvPr id="5" name="Pladsholder til sidefod 4">
            <a:extLst>
              <a:ext uri="{FF2B5EF4-FFF2-40B4-BE49-F238E27FC236}">
                <a16:creationId xmlns:a16="http://schemas.microsoft.com/office/drawing/2014/main" id="{9396470D-91AE-53F4-0870-2DA6F640DAC3}"/>
              </a:ext>
            </a:extLst>
          </p:cNvPr>
          <p:cNvSpPr>
            <a:spLocks noGrp="1"/>
          </p:cNvSpPr>
          <p:nvPr>
            <p:ph type="ftr" sz="quarter" idx="12"/>
          </p:nvPr>
        </p:nvSpPr>
        <p:spPr/>
        <p:txBody>
          <a:bodyPr/>
          <a:lstStyle/>
          <a:p>
            <a:r>
              <a:rPr lang="da-DK" noProof="1"/>
              <a:t>cybersikker.alexandra.dk</a:t>
            </a:r>
          </a:p>
        </p:txBody>
      </p:sp>
      <p:sp>
        <p:nvSpPr>
          <p:cNvPr id="6" name="Pladsholder til slidenummer 5">
            <a:extLst>
              <a:ext uri="{FF2B5EF4-FFF2-40B4-BE49-F238E27FC236}">
                <a16:creationId xmlns:a16="http://schemas.microsoft.com/office/drawing/2014/main" id="{A9B7A6ED-8FA6-F547-AFC8-0436EF23616A}"/>
              </a:ext>
            </a:extLst>
          </p:cNvPr>
          <p:cNvSpPr>
            <a:spLocks noGrp="1"/>
          </p:cNvSpPr>
          <p:nvPr>
            <p:ph type="sldNum" sz="quarter" idx="13"/>
          </p:nvPr>
        </p:nvSpPr>
        <p:spPr/>
        <p:txBody>
          <a:bodyPr/>
          <a:lstStyle/>
          <a:p>
            <a:fld id="{D9FF5FAE-2060-B54F-BDDB-0825BCE6ACB8}" type="slidenum">
              <a:rPr lang="da-DK" noProof="1" dirty="0" smtClean="0"/>
              <a:pPr/>
              <a:t>57</a:t>
            </a:fld>
            <a:endParaRPr lang="da-DK" noProof="1"/>
          </a:p>
        </p:txBody>
      </p:sp>
      <p:pic>
        <p:nvPicPr>
          <p:cNvPr id="8" name="Picture 7">
            <a:extLst>
              <a:ext uri="{FF2B5EF4-FFF2-40B4-BE49-F238E27FC236}">
                <a16:creationId xmlns:a16="http://schemas.microsoft.com/office/drawing/2014/main" id="{7B65602A-FF4A-58CD-15C9-303258C64A9B}"/>
              </a:ext>
            </a:extLst>
          </p:cNvPr>
          <p:cNvPicPr>
            <a:picLocks noChangeAspect="1"/>
          </p:cNvPicPr>
          <p:nvPr/>
        </p:nvPicPr>
        <p:blipFill>
          <a:blip r:embed="rId2"/>
          <a:stretch>
            <a:fillRect/>
          </a:stretch>
        </p:blipFill>
        <p:spPr>
          <a:xfrm>
            <a:off x="6599716" y="3933353"/>
            <a:ext cx="4972744" cy="1295581"/>
          </a:xfrm>
          <a:prstGeom prst="rect">
            <a:avLst/>
          </a:prstGeom>
        </p:spPr>
      </p:pic>
      <p:pic>
        <p:nvPicPr>
          <p:cNvPr id="10" name="Picture 9">
            <a:extLst>
              <a:ext uri="{FF2B5EF4-FFF2-40B4-BE49-F238E27FC236}">
                <a16:creationId xmlns:a16="http://schemas.microsoft.com/office/drawing/2014/main" id="{6C6ADF52-7EED-11C6-A6BE-D1185D26B465}"/>
              </a:ext>
            </a:extLst>
          </p:cNvPr>
          <p:cNvPicPr>
            <a:picLocks noChangeAspect="1"/>
          </p:cNvPicPr>
          <p:nvPr/>
        </p:nvPicPr>
        <p:blipFill>
          <a:blip r:embed="rId3"/>
          <a:stretch>
            <a:fillRect/>
          </a:stretch>
        </p:blipFill>
        <p:spPr>
          <a:xfrm>
            <a:off x="2917674" y="3933353"/>
            <a:ext cx="3467584" cy="1924319"/>
          </a:xfrm>
          <a:prstGeom prst="rect">
            <a:avLst/>
          </a:prstGeom>
        </p:spPr>
      </p:pic>
    </p:spTree>
    <p:extLst>
      <p:ext uri="{BB962C8B-B14F-4D97-AF65-F5344CB8AC3E}">
        <p14:creationId xmlns:p14="http://schemas.microsoft.com/office/powerpoint/2010/main" val="22107094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BCC83-DD4B-17AA-FB50-CCD703913652}"/>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CDA2AC81-73DA-6775-2CF1-9C0DF1BE2399}"/>
              </a:ext>
            </a:extLst>
          </p:cNvPr>
          <p:cNvSpPr>
            <a:spLocks noGrp="1"/>
          </p:cNvSpPr>
          <p:nvPr>
            <p:ph type="title"/>
          </p:nvPr>
        </p:nvSpPr>
        <p:spPr>
          <a:xfrm>
            <a:off x="1298708" y="3152001"/>
            <a:ext cx="9594585" cy="553998"/>
          </a:xfrm>
        </p:spPr>
        <p:txBody>
          <a:bodyPr/>
          <a:lstStyle/>
          <a:p>
            <a:r>
              <a:rPr lang="da-DK" noProof="1"/>
              <a:t>Pause + Case</a:t>
            </a:r>
          </a:p>
        </p:txBody>
      </p:sp>
      <p:sp>
        <p:nvSpPr>
          <p:cNvPr id="4" name="Pladsholder til slidenummer 3">
            <a:extLst>
              <a:ext uri="{FF2B5EF4-FFF2-40B4-BE49-F238E27FC236}">
                <a16:creationId xmlns:a16="http://schemas.microsoft.com/office/drawing/2014/main" id="{CC4060D0-4726-4A63-E067-61BEF184DA18}"/>
              </a:ext>
            </a:extLst>
          </p:cNvPr>
          <p:cNvSpPr>
            <a:spLocks noGrp="1"/>
          </p:cNvSpPr>
          <p:nvPr>
            <p:ph type="sldNum" sz="quarter" idx="4294967295"/>
          </p:nvPr>
        </p:nvSpPr>
        <p:spPr>
          <a:xfrm>
            <a:off x="10247313" y="6567488"/>
            <a:ext cx="1944687" cy="214312"/>
          </a:xfrm>
        </p:spPr>
        <p:txBody>
          <a:bodyPr/>
          <a:lstStyle/>
          <a:p>
            <a:fld id="{06AC9228-041E-BE4C-A177-9A7A550E9A48}" type="slidenum">
              <a:rPr lang="da-DK" noProof="1" dirty="0" smtClean="0"/>
              <a:pPr/>
              <a:t>58</a:t>
            </a:fld>
            <a:endParaRPr lang="da-DK" noProof="1"/>
          </a:p>
        </p:txBody>
      </p:sp>
    </p:spTree>
    <p:extLst>
      <p:ext uri="{BB962C8B-B14F-4D97-AF65-F5344CB8AC3E}">
        <p14:creationId xmlns:p14="http://schemas.microsoft.com/office/powerpoint/2010/main" val="31773003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42A8E-9E07-1F66-4F2C-06E7B492A4B1}"/>
            </a:ext>
          </a:extLst>
        </p:cNvPr>
        <p:cNvGrpSpPr/>
        <p:nvPr/>
      </p:nvGrpSpPr>
      <p:grpSpPr>
        <a:xfrm>
          <a:off x="0" y="0"/>
          <a:ext cx="0" cy="0"/>
          <a:chOff x="0" y="0"/>
          <a:chExt cx="0" cy="0"/>
        </a:xfrm>
      </p:grpSpPr>
      <p:sp>
        <p:nvSpPr>
          <p:cNvPr id="14" name="Pladsholder til indhold 13">
            <a:extLst>
              <a:ext uri="{FF2B5EF4-FFF2-40B4-BE49-F238E27FC236}">
                <a16:creationId xmlns:a16="http://schemas.microsoft.com/office/drawing/2014/main" id="{B38E8ED7-5A4F-1D94-1F45-B43A9DD248F7}"/>
              </a:ext>
            </a:extLst>
          </p:cNvPr>
          <p:cNvSpPr>
            <a:spLocks noGrp="1"/>
          </p:cNvSpPr>
          <p:nvPr>
            <p:ph idx="1"/>
          </p:nvPr>
        </p:nvSpPr>
        <p:spPr/>
        <p:txBody>
          <a:bodyPr/>
          <a:lstStyle/>
          <a:p>
            <a:r>
              <a:rPr lang="da-DK" noProof="1"/>
              <a:t>Hvilke standarder kunne være særligt relevante for virksomheden?</a:t>
            </a:r>
          </a:p>
          <a:p>
            <a:endParaRPr lang="da-DK" noProof="1"/>
          </a:p>
          <a:p>
            <a:endParaRPr lang="da-DK" noProof="1"/>
          </a:p>
          <a:p>
            <a:r>
              <a:rPr lang="da-DK" noProof="1"/>
              <a:t>Hvordan kan virksomheden bruge standarderne?</a:t>
            </a:r>
          </a:p>
          <a:p>
            <a:endParaRPr lang="da-DK" noProof="1"/>
          </a:p>
          <a:p>
            <a:endParaRPr lang="da-DK" noProof="1"/>
          </a:p>
          <a:p>
            <a:r>
              <a:rPr lang="da-DK" noProof="1"/>
              <a:t>Hvad bør virksomheden igangsætte af aktiviteter?</a:t>
            </a:r>
          </a:p>
        </p:txBody>
      </p:sp>
      <p:sp>
        <p:nvSpPr>
          <p:cNvPr id="13" name="Titel 12">
            <a:extLst>
              <a:ext uri="{FF2B5EF4-FFF2-40B4-BE49-F238E27FC236}">
                <a16:creationId xmlns:a16="http://schemas.microsoft.com/office/drawing/2014/main" id="{9959348B-A607-45C9-9E2D-94EC6D11516B}"/>
              </a:ext>
            </a:extLst>
          </p:cNvPr>
          <p:cNvSpPr>
            <a:spLocks noGrp="1"/>
          </p:cNvSpPr>
          <p:nvPr>
            <p:ph type="title"/>
          </p:nvPr>
        </p:nvSpPr>
        <p:spPr>
          <a:xfrm>
            <a:off x="900000" y="540000"/>
            <a:ext cx="10440000" cy="553998"/>
          </a:xfrm>
        </p:spPr>
        <p:txBody>
          <a:bodyPr/>
          <a:lstStyle/>
          <a:p>
            <a:r>
              <a:rPr lang="da-DK" noProof="1"/>
              <a:t>CASE – Diskussion i grupperne</a:t>
            </a:r>
          </a:p>
        </p:txBody>
      </p:sp>
      <p:sp>
        <p:nvSpPr>
          <p:cNvPr id="7" name="Pladsholder til dato 6">
            <a:extLst>
              <a:ext uri="{FF2B5EF4-FFF2-40B4-BE49-F238E27FC236}">
                <a16:creationId xmlns:a16="http://schemas.microsoft.com/office/drawing/2014/main" id="{EB5D52C7-0258-29D5-5092-BF04E120BCBF}"/>
              </a:ext>
            </a:extLst>
          </p:cNvPr>
          <p:cNvSpPr>
            <a:spLocks noGrp="1"/>
          </p:cNvSpPr>
          <p:nvPr>
            <p:ph type="dt" sz="half" idx="10"/>
          </p:nvPr>
        </p:nvSpPr>
        <p:spPr/>
        <p:txBody>
          <a:bodyPr/>
          <a:lstStyle/>
          <a:p>
            <a:fld id="{199DC94F-1C4D-2A44-880A-C5B255738802}" type="datetime1">
              <a:rPr lang="da-DK" noProof="1" dirty="0" smtClean="0"/>
              <a:t>08-10-2025</a:t>
            </a:fld>
            <a:endParaRPr lang="da-DK" noProof="1"/>
          </a:p>
        </p:txBody>
      </p:sp>
      <p:sp>
        <p:nvSpPr>
          <p:cNvPr id="10" name="Pladsholder til sidefod 9">
            <a:extLst>
              <a:ext uri="{FF2B5EF4-FFF2-40B4-BE49-F238E27FC236}">
                <a16:creationId xmlns:a16="http://schemas.microsoft.com/office/drawing/2014/main" id="{D6DDEB5C-1C1F-63AA-DEC9-BED310358F65}"/>
              </a:ext>
            </a:extLst>
          </p:cNvPr>
          <p:cNvSpPr>
            <a:spLocks noGrp="1"/>
          </p:cNvSpPr>
          <p:nvPr>
            <p:ph type="ftr" sz="quarter" idx="11"/>
          </p:nvPr>
        </p:nvSpPr>
        <p:spPr/>
        <p:txBody>
          <a:bodyPr/>
          <a:lstStyle/>
          <a:p>
            <a:r>
              <a:rPr lang="da-DK" noProof="1"/>
              <a:t>(c) Alexandra Instituttet</a:t>
            </a:r>
          </a:p>
        </p:txBody>
      </p:sp>
      <p:sp>
        <p:nvSpPr>
          <p:cNvPr id="11" name="Pladsholder til slidenummer 10">
            <a:extLst>
              <a:ext uri="{FF2B5EF4-FFF2-40B4-BE49-F238E27FC236}">
                <a16:creationId xmlns:a16="http://schemas.microsoft.com/office/drawing/2014/main" id="{537874F2-76A0-F6E1-9DD3-EE5DFE0998F6}"/>
              </a:ext>
            </a:extLst>
          </p:cNvPr>
          <p:cNvSpPr>
            <a:spLocks noGrp="1"/>
          </p:cNvSpPr>
          <p:nvPr>
            <p:ph type="sldNum" sz="quarter" idx="12"/>
          </p:nvPr>
        </p:nvSpPr>
        <p:spPr/>
        <p:txBody>
          <a:bodyPr/>
          <a:lstStyle/>
          <a:p>
            <a:fld id="{06AC9228-041E-BE4C-A177-9A7A550E9A48}" type="slidenum">
              <a:rPr lang="da-DK" noProof="1" dirty="0" smtClean="0"/>
              <a:pPr/>
              <a:t>59</a:t>
            </a:fld>
            <a:endParaRPr lang="da-DK" noProof="1"/>
          </a:p>
        </p:txBody>
      </p:sp>
    </p:spTree>
    <p:extLst>
      <p:ext uri="{BB962C8B-B14F-4D97-AF65-F5344CB8AC3E}">
        <p14:creationId xmlns:p14="http://schemas.microsoft.com/office/powerpoint/2010/main" val="444969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ladsholder til indhold 13">
            <a:extLst>
              <a:ext uri="{FF2B5EF4-FFF2-40B4-BE49-F238E27FC236}">
                <a16:creationId xmlns:a16="http://schemas.microsoft.com/office/drawing/2014/main" id="{49C8F421-5F2B-24DC-C914-682E33DE8BAB}"/>
              </a:ext>
            </a:extLst>
          </p:cNvPr>
          <p:cNvSpPr>
            <a:spLocks noGrp="1"/>
          </p:cNvSpPr>
          <p:nvPr>
            <p:ph idx="1"/>
          </p:nvPr>
        </p:nvSpPr>
        <p:spPr/>
        <p:txBody>
          <a:bodyPr/>
          <a:lstStyle/>
          <a:p>
            <a:r>
              <a:rPr lang="da-DK" noProof="1"/>
              <a:t>2018: </a:t>
            </a:r>
            <a:r>
              <a:rPr lang="da-DK" b="1" noProof="1"/>
              <a:t>GDPR</a:t>
            </a:r>
            <a:r>
              <a:rPr lang="da-DK" noProof="1"/>
              <a:t> + NIS Directive</a:t>
            </a:r>
          </a:p>
          <a:p>
            <a:r>
              <a:rPr lang="da-DK" noProof="1"/>
              <a:t>2019: Cyber Security Act</a:t>
            </a:r>
          </a:p>
          <a:p>
            <a:r>
              <a:rPr lang="da-DK" noProof="1"/>
              <a:t>2022: Digital Services Act + Digital Markets Act</a:t>
            </a:r>
          </a:p>
          <a:p>
            <a:r>
              <a:rPr lang="da-DK" noProof="1"/>
              <a:t>2024: Product Liability Directive + General Product Safety Regulation + </a:t>
            </a:r>
            <a:r>
              <a:rPr lang="da-DK" b="1" noProof="1"/>
              <a:t>NIS 2 Directive </a:t>
            </a:r>
            <a:r>
              <a:rPr lang="da-DK" noProof="1"/>
              <a:t>+ DORA + Cyber Solidarity Act + AI Act</a:t>
            </a:r>
          </a:p>
          <a:p>
            <a:r>
              <a:rPr lang="da-DK" noProof="1"/>
              <a:t>2025: </a:t>
            </a:r>
            <a:r>
              <a:rPr lang="da-DK" b="1" noProof="1"/>
              <a:t>Radio Equipment Directive Delegated Act</a:t>
            </a:r>
          </a:p>
          <a:p>
            <a:r>
              <a:rPr lang="da-DK" noProof="1"/>
              <a:t>2027: </a:t>
            </a:r>
            <a:r>
              <a:rPr lang="da-DK" b="1" noProof="1"/>
              <a:t>Cyber Resilience Act </a:t>
            </a:r>
            <a:r>
              <a:rPr lang="da-DK" noProof="1"/>
              <a:t>+ Machinery Directive</a:t>
            </a:r>
          </a:p>
          <a:p>
            <a:r>
              <a:rPr lang="da-DK" noProof="1"/>
              <a:t>In addition: Medico, Automotives and other special legislation</a:t>
            </a:r>
          </a:p>
          <a:p>
            <a:endParaRPr lang="da-DK" noProof="1"/>
          </a:p>
          <a:p>
            <a:endParaRPr lang="da-DK" noProof="1"/>
          </a:p>
        </p:txBody>
      </p:sp>
      <p:sp>
        <p:nvSpPr>
          <p:cNvPr id="13" name="Titel 12">
            <a:extLst>
              <a:ext uri="{FF2B5EF4-FFF2-40B4-BE49-F238E27FC236}">
                <a16:creationId xmlns:a16="http://schemas.microsoft.com/office/drawing/2014/main" id="{C2FE3A5C-B983-0AF9-B002-DD46E8ABC6E7}"/>
              </a:ext>
            </a:extLst>
          </p:cNvPr>
          <p:cNvSpPr>
            <a:spLocks noGrp="1"/>
          </p:cNvSpPr>
          <p:nvPr>
            <p:ph type="title"/>
          </p:nvPr>
        </p:nvSpPr>
        <p:spPr>
          <a:xfrm>
            <a:off x="900000" y="540000"/>
            <a:ext cx="10440000" cy="615553"/>
          </a:xfrm>
        </p:spPr>
        <p:txBody>
          <a:bodyPr/>
          <a:lstStyle/>
          <a:p>
            <a:r>
              <a:rPr lang="da-DK" noProof="1"/>
              <a:t>EU wants to improve cybersecurity</a:t>
            </a:r>
          </a:p>
        </p:txBody>
      </p:sp>
      <p:sp>
        <p:nvSpPr>
          <p:cNvPr id="7" name="Pladsholder til dato 6">
            <a:extLst>
              <a:ext uri="{FF2B5EF4-FFF2-40B4-BE49-F238E27FC236}">
                <a16:creationId xmlns:a16="http://schemas.microsoft.com/office/drawing/2014/main" id="{670EC1EC-96DF-7DA0-D0D0-7C392D4970ED}"/>
              </a:ext>
            </a:extLst>
          </p:cNvPr>
          <p:cNvSpPr>
            <a:spLocks noGrp="1"/>
          </p:cNvSpPr>
          <p:nvPr>
            <p:ph type="dt" sz="half" idx="10"/>
          </p:nvPr>
        </p:nvSpPr>
        <p:spPr/>
        <p:txBody>
          <a:bodyPr/>
          <a:lstStyle/>
          <a:p>
            <a:fld id="{199DC94F-1C4D-2A44-880A-C5B255738802}" type="datetime1">
              <a:rPr lang="da-DK" noProof="1" dirty="0" smtClean="0"/>
              <a:t>08-10-2025</a:t>
            </a:fld>
            <a:endParaRPr lang="da-DK" noProof="1"/>
          </a:p>
        </p:txBody>
      </p:sp>
      <p:sp>
        <p:nvSpPr>
          <p:cNvPr id="10" name="Pladsholder til sidefod 9">
            <a:extLst>
              <a:ext uri="{FF2B5EF4-FFF2-40B4-BE49-F238E27FC236}">
                <a16:creationId xmlns:a16="http://schemas.microsoft.com/office/drawing/2014/main" id="{6F952499-3589-9CD4-7506-89DAB1B9AC67}"/>
              </a:ext>
            </a:extLst>
          </p:cNvPr>
          <p:cNvSpPr>
            <a:spLocks noGrp="1"/>
          </p:cNvSpPr>
          <p:nvPr>
            <p:ph type="ftr" sz="quarter" idx="11"/>
          </p:nvPr>
        </p:nvSpPr>
        <p:spPr/>
        <p:txBody>
          <a:bodyPr/>
          <a:lstStyle/>
          <a:p>
            <a:r>
              <a:rPr lang="da-DK" noProof="1"/>
              <a:t>(c) Alexandra Instituttet</a:t>
            </a:r>
          </a:p>
        </p:txBody>
      </p:sp>
      <p:sp>
        <p:nvSpPr>
          <p:cNvPr id="11" name="Pladsholder til slidenummer 10">
            <a:extLst>
              <a:ext uri="{FF2B5EF4-FFF2-40B4-BE49-F238E27FC236}">
                <a16:creationId xmlns:a16="http://schemas.microsoft.com/office/drawing/2014/main" id="{F74AFC6D-BC8A-EBE5-0AAD-DF357710A397}"/>
              </a:ext>
            </a:extLst>
          </p:cNvPr>
          <p:cNvSpPr>
            <a:spLocks noGrp="1"/>
          </p:cNvSpPr>
          <p:nvPr>
            <p:ph type="sldNum" sz="quarter" idx="12"/>
          </p:nvPr>
        </p:nvSpPr>
        <p:spPr/>
        <p:txBody>
          <a:bodyPr/>
          <a:lstStyle/>
          <a:p>
            <a:fld id="{06AC9228-041E-BE4C-A177-9A7A550E9A48}" type="slidenum">
              <a:rPr lang="da-DK" noProof="1" dirty="0" smtClean="0"/>
              <a:pPr/>
              <a:t>6</a:t>
            </a:fld>
            <a:endParaRPr lang="da-DK" noProof="1"/>
          </a:p>
        </p:txBody>
      </p:sp>
    </p:spTree>
    <p:extLst>
      <p:ext uri="{BB962C8B-B14F-4D97-AF65-F5344CB8AC3E}">
        <p14:creationId xmlns:p14="http://schemas.microsoft.com/office/powerpoint/2010/main" val="356517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FF961-4FD9-2EC5-0F5B-BFF4FAF554D8}"/>
            </a:ext>
          </a:extLst>
        </p:cNvPr>
        <p:cNvGrpSpPr/>
        <p:nvPr/>
      </p:nvGrpSpPr>
      <p:grpSpPr>
        <a:xfrm>
          <a:off x="0" y="0"/>
          <a:ext cx="0" cy="0"/>
          <a:chOff x="0" y="0"/>
          <a:chExt cx="0" cy="0"/>
        </a:xfrm>
      </p:grpSpPr>
      <p:sp>
        <p:nvSpPr>
          <p:cNvPr id="8" name="Titel 7">
            <a:extLst>
              <a:ext uri="{FF2B5EF4-FFF2-40B4-BE49-F238E27FC236}">
                <a16:creationId xmlns:a16="http://schemas.microsoft.com/office/drawing/2014/main" id="{E18099F3-A563-0F4D-2171-86429DEEDADB}"/>
              </a:ext>
            </a:extLst>
          </p:cNvPr>
          <p:cNvSpPr>
            <a:spLocks noGrp="1"/>
          </p:cNvSpPr>
          <p:nvPr>
            <p:ph type="title"/>
          </p:nvPr>
        </p:nvSpPr>
        <p:spPr>
          <a:xfrm>
            <a:off x="899998" y="390038"/>
            <a:ext cx="10584015" cy="553998"/>
          </a:xfrm>
        </p:spPr>
        <p:txBody>
          <a:bodyPr/>
          <a:lstStyle/>
          <a:p>
            <a:r>
              <a:rPr lang="da-DK" noProof="1">
                <a:latin typeface="Arial"/>
                <a:cs typeface="Arial"/>
              </a:rPr>
              <a:t>Agenda</a:t>
            </a:r>
            <a:endParaRPr lang="da-DK" noProof="1"/>
          </a:p>
        </p:txBody>
      </p:sp>
      <p:graphicFrame>
        <p:nvGraphicFramePr>
          <p:cNvPr id="12" name="Pladsholder til indhold 11">
            <a:extLst>
              <a:ext uri="{FF2B5EF4-FFF2-40B4-BE49-F238E27FC236}">
                <a16:creationId xmlns:a16="http://schemas.microsoft.com/office/drawing/2014/main" id="{30D81304-0110-F2D0-2E5A-CE759BB4623A}"/>
              </a:ext>
            </a:extLst>
          </p:cNvPr>
          <p:cNvGraphicFramePr>
            <a:graphicFrameLocks noGrp="1"/>
          </p:cNvGraphicFramePr>
          <p:nvPr>
            <p:ph idx="1"/>
            <p:extLst>
              <p:ext uri="{D42A27DB-BD31-4B8C-83A1-F6EECF244321}">
                <p14:modId xmlns:p14="http://schemas.microsoft.com/office/powerpoint/2010/main" val="120536813"/>
              </p:ext>
            </p:extLst>
          </p:nvPr>
        </p:nvGraphicFramePr>
        <p:xfrm>
          <a:off x="1245463" y="1025517"/>
          <a:ext cx="10238550" cy="5306664"/>
        </p:xfrm>
        <a:graphic>
          <a:graphicData uri="http://schemas.openxmlformats.org/drawingml/2006/table">
            <a:tbl>
              <a:tblPr firstRow="1" bandRow="1">
                <a:tableStyleId>{5C22544A-7EE6-4342-B048-85BDC9FD1C3A}</a:tableStyleId>
              </a:tblPr>
              <a:tblGrid>
                <a:gridCol w="1775249">
                  <a:extLst>
                    <a:ext uri="{9D8B030D-6E8A-4147-A177-3AD203B41FA5}">
                      <a16:colId xmlns:a16="http://schemas.microsoft.com/office/drawing/2014/main" val="3568212222"/>
                    </a:ext>
                  </a:extLst>
                </a:gridCol>
                <a:gridCol w="6200549">
                  <a:extLst>
                    <a:ext uri="{9D8B030D-6E8A-4147-A177-3AD203B41FA5}">
                      <a16:colId xmlns:a16="http://schemas.microsoft.com/office/drawing/2014/main" val="3991436401"/>
                    </a:ext>
                  </a:extLst>
                </a:gridCol>
                <a:gridCol w="2262752">
                  <a:extLst>
                    <a:ext uri="{9D8B030D-6E8A-4147-A177-3AD203B41FA5}">
                      <a16:colId xmlns:a16="http://schemas.microsoft.com/office/drawing/2014/main" val="3648554971"/>
                    </a:ext>
                  </a:extLst>
                </a:gridCol>
              </a:tblGrid>
              <a:tr h="366284">
                <a:tc>
                  <a:txBody>
                    <a:bodyPr/>
                    <a:lstStyle/>
                    <a:p>
                      <a:r>
                        <a:rPr lang="da-DK" noProof="1"/>
                        <a:t>Tidspunkt</a:t>
                      </a:r>
                    </a:p>
                  </a:txBody>
                  <a:tcPr/>
                </a:tc>
                <a:tc>
                  <a:txBody>
                    <a:bodyPr/>
                    <a:lstStyle/>
                    <a:p>
                      <a:r>
                        <a:rPr lang="da-DK" noProof="1"/>
                        <a:t>Emne</a:t>
                      </a:r>
                    </a:p>
                  </a:txBody>
                  <a:tcPr/>
                </a:tc>
                <a:tc>
                  <a:txBody>
                    <a:bodyPr/>
                    <a:lstStyle/>
                    <a:p>
                      <a:r>
                        <a:rPr lang="da-DK" noProof="1"/>
                        <a:t>Format</a:t>
                      </a:r>
                    </a:p>
                  </a:txBody>
                  <a:tcPr/>
                </a:tc>
                <a:extLst>
                  <a:ext uri="{0D108BD9-81ED-4DB2-BD59-A6C34878D82A}">
                    <a16:rowId xmlns:a16="http://schemas.microsoft.com/office/drawing/2014/main" val="1939083505"/>
                  </a:ext>
                </a:extLst>
              </a:tr>
              <a:tr h="372240">
                <a:tc>
                  <a:txBody>
                    <a:bodyPr/>
                    <a:lstStyle/>
                    <a:p>
                      <a:pPr marL="0" indent="0">
                        <a:buNone/>
                      </a:pPr>
                      <a:r>
                        <a:rPr lang="da-DK" noProof="1"/>
                        <a:t>8.30-8.45</a:t>
                      </a: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noProof="1"/>
                        <a:t>Introduktion til “Cyber lovgivning”</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noProof="1"/>
                        <a:t>Introduktion til standarder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noProof="1"/>
                        <a:t>Præsentation</a:t>
                      </a:r>
                    </a:p>
                  </a:txBody>
                  <a:tcPr/>
                </a:tc>
                <a:extLst>
                  <a:ext uri="{0D108BD9-81ED-4DB2-BD59-A6C34878D82A}">
                    <a16:rowId xmlns:a16="http://schemas.microsoft.com/office/drawing/2014/main" val="2605721731"/>
                  </a:ext>
                </a:extLst>
              </a:tr>
              <a:tr h="366284">
                <a:tc>
                  <a:txBody>
                    <a:bodyPr/>
                    <a:lstStyle/>
                    <a:p>
                      <a:pPr marL="0" indent="0">
                        <a:buNone/>
                      </a:pPr>
                      <a:r>
                        <a:rPr lang="da-DK" noProof="1"/>
                        <a:t>8.45-9.30</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noProof="1"/>
                        <a:t>Lovgivning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noProof="1"/>
                        <a:t>GDPR og NIS-2</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noProof="1"/>
                        <a:t>RED DA og CRA</a:t>
                      </a:r>
                    </a:p>
                  </a:txBody>
                  <a:tcPr/>
                </a:tc>
                <a:tc>
                  <a:txBody>
                    <a:bodyPr/>
                    <a:lstStyle/>
                    <a:p>
                      <a:r>
                        <a:rPr lang="da-DK" noProof="1"/>
                        <a:t>Præsentation</a:t>
                      </a:r>
                    </a:p>
                  </a:txBody>
                  <a:tcPr/>
                </a:tc>
                <a:extLst>
                  <a:ext uri="{0D108BD9-81ED-4DB2-BD59-A6C34878D82A}">
                    <a16:rowId xmlns:a16="http://schemas.microsoft.com/office/drawing/2014/main" val="3865949661"/>
                  </a:ext>
                </a:extLst>
              </a:tr>
              <a:tr h="366284">
                <a:tc>
                  <a:txBody>
                    <a:bodyPr/>
                    <a:lstStyle/>
                    <a:p>
                      <a:pPr marL="0" indent="0">
                        <a:buNone/>
                      </a:pPr>
                      <a:r>
                        <a:rPr lang="da-DK" noProof="1"/>
                        <a:t>9.30-10.15</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noProof="1"/>
                        <a:t>Pause + Øvelse / case</a:t>
                      </a:r>
                    </a:p>
                  </a:txBody>
                  <a:tcPr/>
                </a:tc>
                <a:tc>
                  <a:txBody>
                    <a:bodyPr/>
                    <a:lstStyle/>
                    <a:p>
                      <a:r>
                        <a:rPr lang="da-DK" noProof="1"/>
                        <a:t>Workshop</a:t>
                      </a:r>
                    </a:p>
                  </a:txBody>
                  <a:tcPr/>
                </a:tc>
                <a:extLst>
                  <a:ext uri="{0D108BD9-81ED-4DB2-BD59-A6C34878D82A}">
                    <a16:rowId xmlns:a16="http://schemas.microsoft.com/office/drawing/2014/main" val="3968376553"/>
                  </a:ext>
                </a:extLst>
              </a:tr>
              <a:tr h="366284">
                <a:tc>
                  <a:txBody>
                    <a:bodyPr/>
                    <a:lstStyle/>
                    <a:p>
                      <a:pPr marL="0" indent="0">
                        <a:buNone/>
                      </a:pPr>
                      <a:r>
                        <a:rPr lang="da-DK" noProof="1"/>
                        <a:t>10.15-11.15</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noProof="1"/>
                        <a:t>Standarder og best practices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noProof="1"/>
                        <a:t>27000-familien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noProof="1"/>
                        <a:t>D-mærket, CIS-18 og OWASP</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noProof="1"/>
                        <a:t>Produkt standarderne</a:t>
                      </a:r>
                    </a:p>
                  </a:txBody>
                  <a:tcPr/>
                </a:tc>
                <a:tc>
                  <a:txBody>
                    <a:bodyPr/>
                    <a:lstStyle/>
                    <a:p>
                      <a:r>
                        <a:rPr lang="da-DK" noProof="1"/>
                        <a:t>Præsentation</a:t>
                      </a:r>
                    </a:p>
                  </a:txBody>
                  <a:tcPr/>
                </a:tc>
                <a:extLst>
                  <a:ext uri="{0D108BD9-81ED-4DB2-BD59-A6C34878D82A}">
                    <a16:rowId xmlns:a16="http://schemas.microsoft.com/office/drawing/2014/main" val="3935898247"/>
                  </a:ext>
                </a:extLst>
              </a:tr>
              <a:tr h="366284">
                <a:tc>
                  <a:txBody>
                    <a:bodyPr/>
                    <a:lstStyle/>
                    <a:p>
                      <a:pPr marL="0" indent="0">
                        <a:buNone/>
                      </a:pPr>
                      <a:r>
                        <a:rPr lang="da-DK" noProof="1"/>
                        <a:t>11.15-12.00</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noProof="1"/>
                        <a:t>Pause + Øvelse / case</a:t>
                      </a:r>
                    </a:p>
                  </a:txBody>
                  <a:tcPr/>
                </a:tc>
                <a:tc>
                  <a:txBody>
                    <a:bodyPr/>
                    <a:lstStyle/>
                    <a:p>
                      <a:r>
                        <a:rPr lang="da-DK" noProof="1"/>
                        <a:t>Workshop</a:t>
                      </a:r>
                    </a:p>
                  </a:txBody>
                  <a:tcPr/>
                </a:tc>
                <a:extLst>
                  <a:ext uri="{0D108BD9-81ED-4DB2-BD59-A6C34878D82A}">
                    <a16:rowId xmlns:a16="http://schemas.microsoft.com/office/drawing/2014/main" val="3745642171"/>
                  </a:ext>
                </a:extLst>
              </a:tr>
              <a:tr h="366284">
                <a:tc>
                  <a:txBody>
                    <a:bodyPr/>
                    <a:lstStyle/>
                    <a:p>
                      <a:pPr marL="0" indent="0">
                        <a:buNone/>
                      </a:pPr>
                      <a:r>
                        <a:rPr lang="da-DK" noProof="1"/>
                        <a:t>12.00-13.00</a:t>
                      </a: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noProof="1"/>
                        <a:t>Frokost</a:t>
                      </a:r>
                    </a:p>
                  </a:txBody>
                  <a:tcPr/>
                </a:tc>
                <a:tc>
                  <a:txBody>
                    <a:bodyPr/>
                    <a:lstStyle/>
                    <a:p>
                      <a:endParaRPr lang="da-DK" noProof="1"/>
                    </a:p>
                  </a:txBody>
                  <a:tcPr/>
                </a:tc>
                <a:extLst>
                  <a:ext uri="{0D108BD9-81ED-4DB2-BD59-A6C34878D82A}">
                    <a16:rowId xmlns:a16="http://schemas.microsoft.com/office/drawing/2014/main" val="3215760828"/>
                  </a:ext>
                </a:extLst>
              </a:tr>
              <a:tr h="0">
                <a:tc>
                  <a:txBody>
                    <a:bodyPr/>
                    <a:lstStyle/>
                    <a:p>
                      <a:pPr marL="0" indent="0">
                        <a:buNone/>
                      </a:pPr>
                      <a:r>
                        <a:rPr lang="da-DK" noProof="1"/>
                        <a:t>13.00-13.30</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noProof="1"/>
                        <a:t>Beredskabsplaner</a:t>
                      </a:r>
                    </a:p>
                  </a:txBody>
                  <a:tcPr/>
                </a:tc>
                <a:tc>
                  <a:txBody>
                    <a:bodyPr/>
                    <a:lstStyle/>
                    <a:p>
                      <a:r>
                        <a:rPr lang="da-DK" noProof="1"/>
                        <a:t>Præsentation</a:t>
                      </a:r>
                    </a:p>
                  </a:txBody>
                  <a:tcPr/>
                </a:tc>
                <a:extLst>
                  <a:ext uri="{0D108BD9-81ED-4DB2-BD59-A6C34878D82A}">
                    <a16:rowId xmlns:a16="http://schemas.microsoft.com/office/drawing/2014/main" val="618353634"/>
                  </a:ext>
                </a:extLst>
              </a:tr>
              <a:tr h="366284">
                <a:tc>
                  <a:txBody>
                    <a:bodyPr/>
                    <a:lstStyle/>
                    <a:p>
                      <a:pPr marL="0" indent="0">
                        <a:buNone/>
                      </a:pPr>
                      <a:r>
                        <a:rPr lang="da-DK" noProof="1"/>
                        <a:t>13.30-13.45</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noProof="1"/>
                        <a:t>Øvelse / case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noProof="1"/>
                        <a:t>Workshop</a:t>
                      </a:r>
                    </a:p>
                  </a:txBody>
                  <a:tcPr/>
                </a:tc>
                <a:extLst>
                  <a:ext uri="{0D108BD9-81ED-4DB2-BD59-A6C34878D82A}">
                    <a16:rowId xmlns:a16="http://schemas.microsoft.com/office/drawing/2014/main" val="1836879610"/>
                  </a:ext>
                </a:extLst>
              </a:tr>
              <a:tr h="3662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noProof="1"/>
                        <a:t>13.45-14.00</a:t>
                      </a:r>
                    </a:p>
                  </a:txBody>
                  <a:tcPr/>
                </a:tc>
                <a:tc>
                  <a:txBody>
                    <a:bodyPr/>
                    <a:lstStyle/>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da-DK" noProof="1"/>
                        <a:t>Closing remarks</a:t>
                      </a:r>
                    </a:p>
                  </a:txBody>
                  <a:tcPr/>
                </a:tc>
                <a:tc>
                  <a:txBody>
                    <a:bodyPr/>
                    <a:lstStyle/>
                    <a:p>
                      <a:r>
                        <a:rPr lang="da-DK" noProof="1"/>
                        <a:t>Discussion</a:t>
                      </a:r>
                    </a:p>
                  </a:txBody>
                  <a:tcPr/>
                </a:tc>
                <a:extLst>
                  <a:ext uri="{0D108BD9-81ED-4DB2-BD59-A6C34878D82A}">
                    <a16:rowId xmlns:a16="http://schemas.microsoft.com/office/drawing/2014/main" val="1082767376"/>
                  </a:ext>
                </a:extLst>
              </a:tr>
            </a:tbl>
          </a:graphicData>
        </a:graphic>
      </p:graphicFrame>
      <p:sp>
        <p:nvSpPr>
          <p:cNvPr id="4" name="Pladsholder til dato 3">
            <a:extLst>
              <a:ext uri="{FF2B5EF4-FFF2-40B4-BE49-F238E27FC236}">
                <a16:creationId xmlns:a16="http://schemas.microsoft.com/office/drawing/2014/main" id="{07CB114C-F875-99F5-804A-F0192DBC0295}"/>
              </a:ext>
            </a:extLst>
          </p:cNvPr>
          <p:cNvSpPr>
            <a:spLocks noGrp="1"/>
          </p:cNvSpPr>
          <p:nvPr>
            <p:ph type="dt" sz="half" idx="10"/>
          </p:nvPr>
        </p:nvSpPr>
        <p:spPr/>
        <p:txBody>
          <a:bodyPr/>
          <a:lstStyle/>
          <a:p>
            <a:fld id="{7437D938-B50E-D842-AEDC-C3B711F6BEE0}" type="datetime1">
              <a:rPr lang="da-DK" noProof="1" dirty="0" smtClean="0"/>
              <a:t>08-10-2025</a:t>
            </a:fld>
            <a:endParaRPr lang="da-DK" noProof="1"/>
          </a:p>
        </p:txBody>
      </p:sp>
      <p:sp>
        <p:nvSpPr>
          <p:cNvPr id="5" name="Pladsholder til sidefod 4">
            <a:extLst>
              <a:ext uri="{FF2B5EF4-FFF2-40B4-BE49-F238E27FC236}">
                <a16:creationId xmlns:a16="http://schemas.microsoft.com/office/drawing/2014/main" id="{B90F6085-9CC8-5F55-B147-EA30DC19E713}"/>
              </a:ext>
            </a:extLst>
          </p:cNvPr>
          <p:cNvSpPr>
            <a:spLocks noGrp="1"/>
          </p:cNvSpPr>
          <p:nvPr>
            <p:ph type="ftr" sz="quarter" idx="11"/>
          </p:nvPr>
        </p:nvSpPr>
        <p:spPr/>
        <p:txBody>
          <a:bodyPr/>
          <a:lstStyle/>
          <a:p>
            <a:r>
              <a:rPr lang="da-DK" noProof="1"/>
              <a:t>cybersikker.alexandra.dk</a:t>
            </a:r>
          </a:p>
        </p:txBody>
      </p:sp>
      <p:sp>
        <p:nvSpPr>
          <p:cNvPr id="6" name="Pladsholder til slidenummer 5">
            <a:extLst>
              <a:ext uri="{FF2B5EF4-FFF2-40B4-BE49-F238E27FC236}">
                <a16:creationId xmlns:a16="http://schemas.microsoft.com/office/drawing/2014/main" id="{A59FED0D-FC5D-56EC-515E-A63B5BC286F7}"/>
              </a:ext>
            </a:extLst>
          </p:cNvPr>
          <p:cNvSpPr>
            <a:spLocks noGrp="1"/>
          </p:cNvSpPr>
          <p:nvPr>
            <p:ph type="sldNum" sz="quarter" idx="12"/>
          </p:nvPr>
        </p:nvSpPr>
        <p:spPr/>
        <p:txBody>
          <a:bodyPr/>
          <a:lstStyle/>
          <a:p>
            <a:fld id="{D9FF5FAE-2060-B54F-BDDB-0825BCE6ACB8}" type="slidenum">
              <a:rPr lang="da-DK" noProof="1" dirty="0" smtClean="0"/>
              <a:pPr/>
              <a:t>60</a:t>
            </a:fld>
            <a:endParaRPr lang="da-DK" noProof="1"/>
          </a:p>
        </p:txBody>
      </p:sp>
    </p:spTree>
    <p:extLst>
      <p:ext uri="{BB962C8B-B14F-4D97-AF65-F5344CB8AC3E}">
        <p14:creationId xmlns:p14="http://schemas.microsoft.com/office/powerpoint/2010/main" val="33394854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16AE-A7F6-AFE5-15EC-58DE1385BF64}"/>
              </a:ext>
            </a:extLst>
          </p:cNvPr>
          <p:cNvSpPr>
            <a:spLocks noGrp="1"/>
          </p:cNvSpPr>
          <p:nvPr>
            <p:ph type="title"/>
          </p:nvPr>
        </p:nvSpPr>
        <p:spPr>
          <a:xfrm>
            <a:off x="1298708" y="3152001"/>
            <a:ext cx="9594585" cy="553998"/>
          </a:xfrm>
        </p:spPr>
        <p:txBody>
          <a:bodyPr/>
          <a:lstStyle/>
          <a:p>
            <a:r>
              <a:rPr lang="da-DK" noProof="1"/>
              <a:t>(IT-)Beredskabsplaner</a:t>
            </a:r>
          </a:p>
        </p:txBody>
      </p:sp>
    </p:spTree>
    <p:extLst>
      <p:ext uri="{BB962C8B-B14F-4D97-AF65-F5344CB8AC3E}">
        <p14:creationId xmlns:p14="http://schemas.microsoft.com/office/powerpoint/2010/main" val="29640414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7C00-41C7-B918-825D-8F4DDBBA8444}"/>
              </a:ext>
            </a:extLst>
          </p:cNvPr>
          <p:cNvSpPr>
            <a:spLocks noGrp="1"/>
          </p:cNvSpPr>
          <p:nvPr>
            <p:ph type="title"/>
          </p:nvPr>
        </p:nvSpPr>
        <p:spPr/>
        <p:txBody>
          <a:bodyPr/>
          <a:lstStyle/>
          <a:p>
            <a:r>
              <a:rPr lang="da-DK" noProof="1"/>
              <a:t>It-beredskabsplan</a:t>
            </a:r>
          </a:p>
        </p:txBody>
      </p:sp>
      <p:sp>
        <p:nvSpPr>
          <p:cNvPr id="3" name="Content Placeholder 2">
            <a:extLst>
              <a:ext uri="{FF2B5EF4-FFF2-40B4-BE49-F238E27FC236}">
                <a16:creationId xmlns:a16="http://schemas.microsoft.com/office/drawing/2014/main" id="{D34E8BDC-07D5-C546-CBC5-BE34B69F967C}"/>
              </a:ext>
            </a:extLst>
          </p:cNvPr>
          <p:cNvSpPr>
            <a:spLocks noGrp="1"/>
          </p:cNvSpPr>
          <p:nvPr>
            <p:ph idx="1"/>
          </p:nvPr>
        </p:nvSpPr>
        <p:spPr>
          <a:xfrm>
            <a:off x="899999" y="1620000"/>
            <a:ext cx="9585121" cy="4320000"/>
          </a:xfrm>
        </p:spPr>
        <p:txBody>
          <a:bodyPr/>
          <a:lstStyle/>
          <a:p>
            <a:r>
              <a:rPr lang="da-DK" noProof="1"/>
              <a:t>En IT-beredskabsplan indeholder instruktioner, anbefalinger og tiltag med henblik på at genstarte IT-systemer og -services, efter at en uventet hændelse direkte eller indirekte har forhindret normal udførelse af processer. </a:t>
            </a:r>
          </a:p>
          <a:p>
            <a:endParaRPr lang="da-DK" noProof="1"/>
          </a:p>
          <a:p>
            <a:r>
              <a:rPr lang="da-DK" noProof="1"/>
              <a:t>Nøglekomponenter i en beredskabsplan:</a:t>
            </a:r>
          </a:p>
          <a:p>
            <a:pPr lvl="1"/>
            <a:r>
              <a:rPr lang="da-DK" noProof="1"/>
              <a:t>Risikovurdering</a:t>
            </a:r>
          </a:p>
          <a:p>
            <a:pPr lvl="1"/>
            <a:r>
              <a:rPr lang="da-DK" noProof="1"/>
              <a:t>Incident Response</a:t>
            </a:r>
          </a:p>
          <a:p>
            <a:pPr lvl="1"/>
            <a:r>
              <a:rPr lang="da-DK" noProof="1"/>
              <a:t>Kommunikationsplan</a:t>
            </a:r>
          </a:p>
          <a:p>
            <a:pPr lvl="1"/>
            <a:r>
              <a:rPr lang="da-DK" noProof="1"/>
              <a:t>Test og træning</a:t>
            </a:r>
          </a:p>
          <a:p>
            <a:endParaRPr lang="da-DK" noProof="1"/>
          </a:p>
        </p:txBody>
      </p:sp>
      <p:sp>
        <p:nvSpPr>
          <p:cNvPr id="4" name="Date Placeholder 3">
            <a:extLst>
              <a:ext uri="{FF2B5EF4-FFF2-40B4-BE49-F238E27FC236}">
                <a16:creationId xmlns:a16="http://schemas.microsoft.com/office/drawing/2014/main" id="{C57B3F44-149D-39C0-6F71-291746FF0AEE}"/>
              </a:ext>
            </a:extLst>
          </p:cNvPr>
          <p:cNvSpPr>
            <a:spLocks noGrp="1"/>
          </p:cNvSpPr>
          <p:nvPr>
            <p:ph type="dt" sz="half" idx="11"/>
          </p:nvPr>
        </p:nvSpPr>
        <p:spPr/>
        <p:txBody>
          <a:bodyPr/>
          <a:lstStyle/>
          <a:p>
            <a:fld id="{966570FE-B5FB-B343-9266-1BC06216A43C}" type="datetime1">
              <a:rPr lang="da-DK" noProof="1" dirty="0" smtClean="0"/>
              <a:t>08-10-2025</a:t>
            </a:fld>
            <a:endParaRPr lang="da-DK" noProof="1"/>
          </a:p>
        </p:txBody>
      </p:sp>
      <p:sp>
        <p:nvSpPr>
          <p:cNvPr id="5" name="Footer Placeholder 4">
            <a:extLst>
              <a:ext uri="{FF2B5EF4-FFF2-40B4-BE49-F238E27FC236}">
                <a16:creationId xmlns:a16="http://schemas.microsoft.com/office/drawing/2014/main" id="{C9D9122D-1E7E-609D-BB3E-A1F36361CE39}"/>
              </a:ext>
            </a:extLst>
          </p:cNvPr>
          <p:cNvSpPr>
            <a:spLocks noGrp="1"/>
          </p:cNvSpPr>
          <p:nvPr>
            <p:ph type="ftr" sz="quarter" idx="12"/>
          </p:nvPr>
        </p:nvSpPr>
        <p:spPr/>
        <p:txBody>
          <a:bodyPr/>
          <a:lstStyle/>
          <a:p>
            <a:r>
              <a:rPr lang="da-DK" noProof="1"/>
              <a:t>cybersikker.alexandra.dk</a:t>
            </a:r>
          </a:p>
        </p:txBody>
      </p:sp>
      <p:sp>
        <p:nvSpPr>
          <p:cNvPr id="6" name="Slide Number Placeholder 5">
            <a:extLst>
              <a:ext uri="{FF2B5EF4-FFF2-40B4-BE49-F238E27FC236}">
                <a16:creationId xmlns:a16="http://schemas.microsoft.com/office/drawing/2014/main" id="{DD25D980-1DAC-76C1-AD9B-460224A71043}"/>
              </a:ext>
            </a:extLst>
          </p:cNvPr>
          <p:cNvSpPr>
            <a:spLocks noGrp="1"/>
          </p:cNvSpPr>
          <p:nvPr>
            <p:ph type="sldNum" sz="quarter" idx="13"/>
          </p:nvPr>
        </p:nvSpPr>
        <p:spPr/>
        <p:txBody>
          <a:bodyPr/>
          <a:lstStyle/>
          <a:p>
            <a:fld id="{D9FF5FAE-2060-B54F-BDDB-0825BCE6ACB8}" type="slidenum">
              <a:rPr lang="da-DK" noProof="1" dirty="0" smtClean="0"/>
              <a:pPr/>
              <a:t>62</a:t>
            </a:fld>
            <a:endParaRPr lang="da-DK" noProof="1"/>
          </a:p>
        </p:txBody>
      </p:sp>
    </p:spTree>
    <p:extLst>
      <p:ext uri="{BB962C8B-B14F-4D97-AF65-F5344CB8AC3E}">
        <p14:creationId xmlns:p14="http://schemas.microsoft.com/office/powerpoint/2010/main" val="26515588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F5F0A5-BE7C-8ACF-E961-C7A9660F230F}"/>
              </a:ext>
            </a:extLst>
          </p:cNvPr>
          <p:cNvSpPr>
            <a:spLocks noGrp="1"/>
          </p:cNvSpPr>
          <p:nvPr>
            <p:ph type="body" sz="quarter" idx="10"/>
          </p:nvPr>
        </p:nvSpPr>
        <p:spPr/>
        <p:txBody>
          <a:bodyPr/>
          <a:lstStyle/>
          <a:p>
            <a:endParaRPr lang="da-DK" noProof="1"/>
          </a:p>
          <a:p>
            <a:r>
              <a:rPr lang="da-DK" noProof="1"/>
              <a:t>Muliggør hurtig og effektiv reaktion på hændelser</a:t>
            </a:r>
          </a:p>
          <a:p>
            <a:endParaRPr lang="da-DK" noProof="1"/>
          </a:p>
          <a:p>
            <a:r>
              <a:rPr lang="da-DK" noProof="1"/>
              <a:t>Reducere skaden fra hændelser (men reducere </a:t>
            </a:r>
            <a:r>
              <a:rPr lang="da-DK" i="1" noProof="1"/>
              <a:t>ikke </a:t>
            </a:r>
            <a:r>
              <a:rPr lang="da-DK" noProof="1"/>
              <a:t>sandsynligheden for at de sker)</a:t>
            </a:r>
          </a:p>
          <a:p>
            <a:endParaRPr lang="da-DK" noProof="1"/>
          </a:p>
          <a:p>
            <a:r>
              <a:rPr lang="da-DK" noProof="1"/>
              <a:t>Identificerer behandler huller i ens responsevner – inden hændelsen sker</a:t>
            </a:r>
          </a:p>
        </p:txBody>
      </p:sp>
      <p:sp>
        <p:nvSpPr>
          <p:cNvPr id="3" name="Title 2">
            <a:extLst>
              <a:ext uri="{FF2B5EF4-FFF2-40B4-BE49-F238E27FC236}">
                <a16:creationId xmlns:a16="http://schemas.microsoft.com/office/drawing/2014/main" id="{673E49BB-4239-0EC7-ED9C-32AD1F4765CA}"/>
              </a:ext>
            </a:extLst>
          </p:cNvPr>
          <p:cNvSpPr>
            <a:spLocks noGrp="1"/>
          </p:cNvSpPr>
          <p:nvPr>
            <p:ph type="title"/>
          </p:nvPr>
        </p:nvSpPr>
        <p:spPr/>
        <p:txBody>
          <a:bodyPr/>
          <a:lstStyle/>
          <a:p>
            <a:r>
              <a:rPr lang="da-DK" noProof="1"/>
              <a:t>Hvorfor?</a:t>
            </a:r>
          </a:p>
        </p:txBody>
      </p:sp>
      <p:sp>
        <p:nvSpPr>
          <p:cNvPr id="4" name="Date Placeholder 3">
            <a:extLst>
              <a:ext uri="{FF2B5EF4-FFF2-40B4-BE49-F238E27FC236}">
                <a16:creationId xmlns:a16="http://schemas.microsoft.com/office/drawing/2014/main" id="{9BBD961F-B40F-3477-589C-A8E35431E063}"/>
              </a:ext>
            </a:extLst>
          </p:cNvPr>
          <p:cNvSpPr>
            <a:spLocks noGrp="1"/>
          </p:cNvSpPr>
          <p:nvPr>
            <p:ph type="dt" sz="half" idx="11"/>
          </p:nvPr>
        </p:nvSpPr>
        <p:spPr/>
        <p:txBody>
          <a:bodyPr/>
          <a:lstStyle/>
          <a:p>
            <a:fld id="{966570FE-B5FB-B343-9266-1BC06216A43C}" type="datetime1">
              <a:rPr lang="da-DK" noProof="1" dirty="0" smtClean="0"/>
              <a:t>08-10-2025</a:t>
            </a:fld>
            <a:endParaRPr lang="da-DK" noProof="1"/>
          </a:p>
        </p:txBody>
      </p:sp>
      <p:sp>
        <p:nvSpPr>
          <p:cNvPr id="5" name="Footer Placeholder 4">
            <a:extLst>
              <a:ext uri="{FF2B5EF4-FFF2-40B4-BE49-F238E27FC236}">
                <a16:creationId xmlns:a16="http://schemas.microsoft.com/office/drawing/2014/main" id="{4731204B-921A-8A41-BD11-E9123F19698E}"/>
              </a:ext>
            </a:extLst>
          </p:cNvPr>
          <p:cNvSpPr>
            <a:spLocks noGrp="1"/>
          </p:cNvSpPr>
          <p:nvPr>
            <p:ph type="ftr" sz="quarter" idx="12"/>
          </p:nvPr>
        </p:nvSpPr>
        <p:spPr/>
        <p:txBody>
          <a:bodyPr/>
          <a:lstStyle/>
          <a:p>
            <a:r>
              <a:rPr lang="da-DK" noProof="1"/>
              <a:t>cybersikker.alexandra.dk</a:t>
            </a:r>
          </a:p>
        </p:txBody>
      </p:sp>
      <p:sp>
        <p:nvSpPr>
          <p:cNvPr id="6" name="Slide Number Placeholder 5">
            <a:extLst>
              <a:ext uri="{FF2B5EF4-FFF2-40B4-BE49-F238E27FC236}">
                <a16:creationId xmlns:a16="http://schemas.microsoft.com/office/drawing/2014/main" id="{FF9E8C87-E5A9-ADA5-6D72-63FCA50D3DE7}"/>
              </a:ext>
            </a:extLst>
          </p:cNvPr>
          <p:cNvSpPr>
            <a:spLocks noGrp="1"/>
          </p:cNvSpPr>
          <p:nvPr>
            <p:ph type="sldNum" sz="quarter" idx="13"/>
          </p:nvPr>
        </p:nvSpPr>
        <p:spPr/>
        <p:txBody>
          <a:bodyPr/>
          <a:lstStyle/>
          <a:p>
            <a:fld id="{D9FF5FAE-2060-B54F-BDDB-0825BCE6ACB8}" type="slidenum">
              <a:rPr lang="da-DK" noProof="1" dirty="0" smtClean="0"/>
              <a:pPr/>
              <a:t>63</a:t>
            </a:fld>
            <a:endParaRPr lang="da-DK" noProof="1"/>
          </a:p>
        </p:txBody>
      </p:sp>
    </p:spTree>
    <p:extLst>
      <p:ext uri="{BB962C8B-B14F-4D97-AF65-F5344CB8AC3E}">
        <p14:creationId xmlns:p14="http://schemas.microsoft.com/office/powerpoint/2010/main" val="28043758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F04657-AC5F-931B-8A4E-E7E36913C269}"/>
              </a:ext>
            </a:extLst>
          </p:cNvPr>
          <p:cNvSpPr>
            <a:spLocks noGrp="1"/>
          </p:cNvSpPr>
          <p:nvPr>
            <p:ph type="body" sz="quarter" idx="10"/>
          </p:nvPr>
        </p:nvSpPr>
        <p:spPr/>
        <p:txBody>
          <a:bodyPr/>
          <a:lstStyle/>
          <a:p>
            <a:endParaRPr lang="da-DK" noProof="1"/>
          </a:p>
          <a:p>
            <a:r>
              <a:rPr lang="da-DK" noProof="1"/>
              <a:t>Der er mange måder</a:t>
            </a:r>
          </a:p>
          <a:p>
            <a:endParaRPr lang="da-DK" noProof="1"/>
          </a:p>
          <a:p>
            <a:r>
              <a:rPr lang="da-DK" noProof="1"/>
              <a:t>Strukturer efter behov, evne og setup</a:t>
            </a:r>
          </a:p>
          <a:p>
            <a:endParaRPr lang="da-DK" noProof="1"/>
          </a:p>
          <a:p>
            <a:r>
              <a:rPr lang="da-DK" noProof="1"/>
              <a:t>Brug evt eksisterende rammeværk som</a:t>
            </a:r>
          </a:p>
          <a:p>
            <a:pPr lvl="1"/>
            <a:r>
              <a:rPr lang="da-DK" noProof="1"/>
              <a:t>ISO/IEC 27035-2-2023</a:t>
            </a:r>
          </a:p>
          <a:p>
            <a:pPr lvl="1"/>
            <a:r>
              <a:rPr lang="da-DK" noProof="1"/>
              <a:t>NIST SP 800-61</a:t>
            </a:r>
          </a:p>
          <a:p>
            <a:pPr lvl="1"/>
            <a:endParaRPr lang="da-DK" noProof="1"/>
          </a:p>
          <a:p>
            <a:r>
              <a:rPr lang="da-DK" noProof="1"/>
              <a:t>Tag gældende lovgivning med</a:t>
            </a:r>
          </a:p>
        </p:txBody>
      </p:sp>
      <p:sp>
        <p:nvSpPr>
          <p:cNvPr id="3" name="Title 2">
            <a:extLst>
              <a:ext uri="{FF2B5EF4-FFF2-40B4-BE49-F238E27FC236}">
                <a16:creationId xmlns:a16="http://schemas.microsoft.com/office/drawing/2014/main" id="{0718FE86-2A9C-D80D-65B7-FDC06CE00E82}"/>
              </a:ext>
            </a:extLst>
          </p:cNvPr>
          <p:cNvSpPr>
            <a:spLocks noGrp="1"/>
          </p:cNvSpPr>
          <p:nvPr>
            <p:ph type="title"/>
          </p:nvPr>
        </p:nvSpPr>
        <p:spPr/>
        <p:txBody>
          <a:bodyPr/>
          <a:lstStyle/>
          <a:p>
            <a:r>
              <a:rPr lang="da-DK" noProof="1"/>
              <a:t>Hvordan?</a:t>
            </a:r>
          </a:p>
        </p:txBody>
      </p:sp>
      <p:sp>
        <p:nvSpPr>
          <p:cNvPr id="4" name="Date Placeholder 3">
            <a:extLst>
              <a:ext uri="{FF2B5EF4-FFF2-40B4-BE49-F238E27FC236}">
                <a16:creationId xmlns:a16="http://schemas.microsoft.com/office/drawing/2014/main" id="{D76F717C-ACB1-EAD5-6324-19C5CABDD60E}"/>
              </a:ext>
            </a:extLst>
          </p:cNvPr>
          <p:cNvSpPr>
            <a:spLocks noGrp="1"/>
          </p:cNvSpPr>
          <p:nvPr>
            <p:ph type="dt" sz="half" idx="11"/>
          </p:nvPr>
        </p:nvSpPr>
        <p:spPr/>
        <p:txBody>
          <a:bodyPr/>
          <a:lstStyle/>
          <a:p>
            <a:fld id="{966570FE-B5FB-B343-9266-1BC06216A43C}" type="datetime1">
              <a:rPr lang="da-DK" noProof="1" dirty="0" smtClean="0"/>
              <a:t>08-10-2025</a:t>
            </a:fld>
            <a:endParaRPr lang="da-DK" noProof="1"/>
          </a:p>
        </p:txBody>
      </p:sp>
      <p:sp>
        <p:nvSpPr>
          <p:cNvPr id="5" name="Footer Placeholder 4">
            <a:extLst>
              <a:ext uri="{FF2B5EF4-FFF2-40B4-BE49-F238E27FC236}">
                <a16:creationId xmlns:a16="http://schemas.microsoft.com/office/drawing/2014/main" id="{3C444BEA-C10D-1FA5-8BC1-BEB4090506EA}"/>
              </a:ext>
            </a:extLst>
          </p:cNvPr>
          <p:cNvSpPr>
            <a:spLocks noGrp="1"/>
          </p:cNvSpPr>
          <p:nvPr>
            <p:ph type="ftr" sz="quarter" idx="12"/>
          </p:nvPr>
        </p:nvSpPr>
        <p:spPr/>
        <p:txBody>
          <a:bodyPr/>
          <a:lstStyle/>
          <a:p>
            <a:r>
              <a:rPr lang="da-DK" noProof="1"/>
              <a:t>cybersikker.alexandra.dk</a:t>
            </a:r>
          </a:p>
        </p:txBody>
      </p:sp>
      <p:sp>
        <p:nvSpPr>
          <p:cNvPr id="6" name="Slide Number Placeholder 5">
            <a:extLst>
              <a:ext uri="{FF2B5EF4-FFF2-40B4-BE49-F238E27FC236}">
                <a16:creationId xmlns:a16="http://schemas.microsoft.com/office/drawing/2014/main" id="{76D26D50-B1B8-4C59-9DC0-EAF88DF47CD0}"/>
              </a:ext>
            </a:extLst>
          </p:cNvPr>
          <p:cNvSpPr>
            <a:spLocks noGrp="1"/>
          </p:cNvSpPr>
          <p:nvPr>
            <p:ph type="sldNum" sz="quarter" idx="13"/>
          </p:nvPr>
        </p:nvSpPr>
        <p:spPr/>
        <p:txBody>
          <a:bodyPr/>
          <a:lstStyle/>
          <a:p>
            <a:fld id="{D9FF5FAE-2060-B54F-BDDB-0825BCE6ACB8}" type="slidenum">
              <a:rPr lang="da-DK" noProof="1" dirty="0" smtClean="0"/>
              <a:pPr/>
              <a:t>64</a:t>
            </a:fld>
            <a:endParaRPr lang="da-DK" noProof="1"/>
          </a:p>
        </p:txBody>
      </p:sp>
    </p:spTree>
    <p:extLst>
      <p:ext uri="{BB962C8B-B14F-4D97-AF65-F5344CB8AC3E}">
        <p14:creationId xmlns:p14="http://schemas.microsoft.com/office/powerpoint/2010/main" val="26638614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39E271-924B-A82F-BA03-E386130F6535}"/>
              </a:ext>
            </a:extLst>
          </p:cNvPr>
          <p:cNvSpPr>
            <a:spLocks noGrp="1"/>
          </p:cNvSpPr>
          <p:nvPr>
            <p:ph type="title"/>
          </p:nvPr>
        </p:nvSpPr>
        <p:spPr/>
        <p:txBody>
          <a:bodyPr/>
          <a:lstStyle/>
          <a:p>
            <a:r>
              <a:rPr lang="da-DK" noProof="1"/>
              <a:t>Overordnet struktur</a:t>
            </a:r>
          </a:p>
        </p:txBody>
      </p:sp>
      <p:sp>
        <p:nvSpPr>
          <p:cNvPr id="4" name="Date Placeholder 3">
            <a:extLst>
              <a:ext uri="{FF2B5EF4-FFF2-40B4-BE49-F238E27FC236}">
                <a16:creationId xmlns:a16="http://schemas.microsoft.com/office/drawing/2014/main" id="{ED6065EE-7488-71D0-1677-9F32A2045395}"/>
              </a:ext>
            </a:extLst>
          </p:cNvPr>
          <p:cNvSpPr>
            <a:spLocks noGrp="1"/>
          </p:cNvSpPr>
          <p:nvPr>
            <p:ph type="dt" sz="half" idx="10"/>
          </p:nvPr>
        </p:nvSpPr>
        <p:spPr/>
        <p:txBody>
          <a:bodyPr/>
          <a:lstStyle/>
          <a:p>
            <a:fld id="{966570FE-B5FB-B343-9266-1BC06216A43C}" type="datetime1">
              <a:rPr lang="da-DK" noProof="1" smtClean="0"/>
              <a:t>08-10-2025</a:t>
            </a:fld>
            <a:endParaRPr lang="da-DK" noProof="1"/>
          </a:p>
        </p:txBody>
      </p:sp>
      <p:sp>
        <p:nvSpPr>
          <p:cNvPr id="5" name="Footer Placeholder 4">
            <a:extLst>
              <a:ext uri="{FF2B5EF4-FFF2-40B4-BE49-F238E27FC236}">
                <a16:creationId xmlns:a16="http://schemas.microsoft.com/office/drawing/2014/main" id="{2ED6F858-F472-2E3C-8B0F-8502AD078083}"/>
              </a:ext>
            </a:extLst>
          </p:cNvPr>
          <p:cNvSpPr>
            <a:spLocks noGrp="1"/>
          </p:cNvSpPr>
          <p:nvPr>
            <p:ph type="ftr" sz="quarter" idx="11"/>
          </p:nvPr>
        </p:nvSpPr>
        <p:spPr/>
        <p:txBody>
          <a:bodyPr/>
          <a:lstStyle/>
          <a:p>
            <a:r>
              <a:rPr lang="da-DK" noProof="1"/>
              <a:t>cybersikker.alexandra.dk</a:t>
            </a:r>
          </a:p>
        </p:txBody>
      </p:sp>
      <p:sp>
        <p:nvSpPr>
          <p:cNvPr id="6" name="Slide Number Placeholder 5">
            <a:extLst>
              <a:ext uri="{FF2B5EF4-FFF2-40B4-BE49-F238E27FC236}">
                <a16:creationId xmlns:a16="http://schemas.microsoft.com/office/drawing/2014/main" id="{FEBB127E-D030-41C0-2091-7E1C7C038459}"/>
              </a:ext>
            </a:extLst>
          </p:cNvPr>
          <p:cNvSpPr>
            <a:spLocks noGrp="1"/>
          </p:cNvSpPr>
          <p:nvPr>
            <p:ph type="sldNum" sz="quarter" idx="12"/>
          </p:nvPr>
        </p:nvSpPr>
        <p:spPr/>
        <p:txBody>
          <a:bodyPr/>
          <a:lstStyle/>
          <a:p>
            <a:fld id="{D9FF5FAE-2060-B54F-BDDB-0825BCE6ACB8}" type="slidenum">
              <a:rPr lang="da-DK" noProof="1" smtClean="0"/>
              <a:pPr/>
              <a:t>65</a:t>
            </a:fld>
            <a:endParaRPr lang="da-DK" noProof="1"/>
          </a:p>
        </p:txBody>
      </p:sp>
      <p:graphicFrame>
        <p:nvGraphicFramePr>
          <p:cNvPr id="7" name="Diagram 6">
            <a:extLst>
              <a:ext uri="{FF2B5EF4-FFF2-40B4-BE49-F238E27FC236}">
                <a16:creationId xmlns:a16="http://schemas.microsoft.com/office/drawing/2014/main" id="{55E82067-69BC-458C-9501-EFADDF78AA57}"/>
              </a:ext>
            </a:extLst>
          </p:cNvPr>
          <p:cNvGraphicFramePr/>
          <p:nvPr>
            <p:extLst>
              <p:ext uri="{D42A27DB-BD31-4B8C-83A1-F6EECF244321}">
                <p14:modId xmlns:p14="http://schemas.microsoft.com/office/powerpoint/2010/main" val="451262883"/>
              </p:ext>
            </p:extLst>
          </p:nvPr>
        </p:nvGraphicFramePr>
        <p:xfrm>
          <a:off x="900000" y="2216258"/>
          <a:ext cx="10392000" cy="21852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B08860AB-9349-659A-016A-2731E0B6EB9B}"/>
              </a:ext>
            </a:extLst>
          </p:cNvPr>
          <p:cNvSpPr txBox="1"/>
          <p:nvPr/>
        </p:nvSpPr>
        <p:spPr>
          <a:xfrm>
            <a:off x="1308031" y="4294345"/>
            <a:ext cx="1838965" cy="369332"/>
          </a:xfrm>
          <a:prstGeom prst="rect">
            <a:avLst/>
          </a:prstGeom>
          <a:noFill/>
        </p:spPr>
        <p:txBody>
          <a:bodyPr wrap="none" rtlCol="0">
            <a:spAutoFit/>
          </a:bodyPr>
          <a:lstStyle/>
          <a:p>
            <a:r>
              <a:rPr lang="da-DK">
                <a:solidFill>
                  <a:schemeClr val="accent4"/>
                </a:solidFill>
              </a:rPr>
              <a:t>(risikovurdering)</a:t>
            </a:r>
          </a:p>
        </p:txBody>
      </p:sp>
      <p:sp>
        <p:nvSpPr>
          <p:cNvPr id="10" name="TextBox 9">
            <a:extLst>
              <a:ext uri="{FF2B5EF4-FFF2-40B4-BE49-F238E27FC236}">
                <a16:creationId xmlns:a16="http://schemas.microsoft.com/office/drawing/2014/main" id="{C975C864-5BE6-3E16-D838-F1B6846162EF}"/>
              </a:ext>
            </a:extLst>
          </p:cNvPr>
          <p:cNvSpPr txBox="1"/>
          <p:nvPr/>
        </p:nvSpPr>
        <p:spPr>
          <a:xfrm>
            <a:off x="5138045" y="4294345"/>
            <a:ext cx="1915909" cy="369332"/>
          </a:xfrm>
          <a:prstGeom prst="rect">
            <a:avLst/>
          </a:prstGeom>
          <a:noFill/>
        </p:spPr>
        <p:txBody>
          <a:bodyPr wrap="none" rtlCol="0">
            <a:spAutoFit/>
          </a:bodyPr>
          <a:lstStyle/>
          <a:p>
            <a:r>
              <a:rPr lang="da-DK">
                <a:solidFill>
                  <a:schemeClr val="accent4"/>
                </a:solidFill>
              </a:rPr>
              <a:t>(dokumentation)</a:t>
            </a:r>
          </a:p>
        </p:txBody>
      </p:sp>
      <p:sp>
        <p:nvSpPr>
          <p:cNvPr id="11" name="TextBox 10">
            <a:extLst>
              <a:ext uri="{FF2B5EF4-FFF2-40B4-BE49-F238E27FC236}">
                <a16:creationId xmlns:a16="http://schemas.microsoft.com/office/drawing/2014/main" id="{21ACEB46-2A65-9446-86D0-8FD411FBC37E}"/>
              </a:ext>
            </a:extLst>
          </p:cNvPr>
          <p:cNvSpPr txBox="1"/>
          <p:nvPr/>
        </p:nvSpPr>
        <p:spPr>
          <a:xfrm>
            <a:off x="9006532" y="4294345"/>
            <a:ext cx="1877437" cy="369332"/>
          </a:xfrm>
          <a:prstGeom prst="rect">
            <a:avLst/>
          </a:prstGeom>
          <a:noFill/>
        </p:spPr>
        <p:txBody>
          <a:bodyPr wrap="none" rtlCol="0">
            <a:spAutoFit/>
          </a:bodyPr>
          <a:lstStyle/>
          <a:p>
            <a:r>
              <a:rPr lang="da-DK">
                <a:solidFill>
                  <a:schemeClr val="accent4"/>
                </a:solidFill>
              </a:rPr>
              <a:t>(test og træning)</a:t>
            </a:r>
          </a:p>
        </p:txBody>
      </p:sp>
    </p:spTree>
    <p:extLst>
      <p:ext uri="{BB962C8B-B14F-4D97-AF65-F5344CB8AC3E}">
        <p14:creationId xmlns:p14="http://schemas.microsoft.com/office/powerpoint/2010/main" val="33600696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808216-4718-BE5B-3AE0-9580D359CBE7}"/>
              </a:ext>
            </a:extLst>
          </p:cNvPr>
          <p:cNvSpPr>
            <a:spLocks noGrp="1"/>
          </p:cNvSpPr>
          <p:nvPr>
            <p:ph type="body" sz="quarter" idx="10"/>
          </p:nvPr>
        </p:nvSpPr>
        <p:spPr/>
        <p:txBody>
          <a:bodyPr/>
          <a:lstStyle/>
          <a:p>
            <a:endParaRPr lang="da-DK" noProof="1"/>
          </a:p>
          <a:p>
            <a:r>
              <a:rPr lang="da-DK" noProof="1"/>
              <a:t>Systemoverblik (inventor af alle aktiver)</a:t>
            </a:r>
          </a:p>
          <a:p>
            <a:endParaRPr lang="da-DK" noProof="1"/>
          </a:p>
          <a:p>
            <a:r>
              <a:rPr lang="da-DK" noProof="1"/>
              <a:t>Vurdering af hvert aktiv, prioritering af aktiver og forventinger til responstid</a:t>
            </a:r>
          </a:p>
          <a:p>
            <a:pPr lvl="1"/>
            <a:r>
              <a:rPr lang="da-DK" noProof="1"/>
              <a:t>BIA – Business Impact Analysis</a:t>
            </a:r>
          </a:p>
          <a:p>
            <a:pPr lvl="1"/>
            <a:r>
              <a:rPr lang="da-DK" noProof="1"/>
              <a:t>RTO – Recovery Time Objective</a:t>
            </a:r>
          </a:p>
          <a:p>
            <a:pPr lvl="1"/>
            <a:r>
              <a:rPr lang="da-DK" noProof="1"/>
              <a:t>RPO – Recovery Point Objective</a:t>
            </a:r>
          </a:p>
          <a:p>
            <a:pPr lvl="1"/>
            <a:endParaRPr lang="da-DK" noProof="1"/>
          </a:p>
          <a:p>
            <a:r>
              <a:rPr lang="da-DK" noProof="1"/>
              <a:t>Risikovurdering</a:t>
            </a:r>
          </a:p>
          <a:p>
            <a:endParaRPr lang="da-DK" noProof="1"/>
          </a:p>
          <a:p>
            <a:endParaRPr lang="da-DK" noProof="1"/>
          </a:p>
        </p:txBody>
      </p:sp>
      <p:sp>
        <p:nvSpPr>
          <p:cNvPr id="3" name="Title 2">
            <a:extLst>
              <a:ext uri="{FF2B5EF4-FFF2-40B4-BE49-F238E27FC236}">
                <a16:creationId xmlns:a16="http://schemas.microsoft.com/office/drawing/2014/main" id="{3F9787BB-7965-FB7A-6901-386D8B936774}"/>
              </a:ext>
            </a:extLst>
          </p:cNvPr>
          <p:cNvSpPr>
            <a:spLocks noGrp="1"/>
          </p:cNvSpPr>
          <p:nvPr>
            <p:ph type="title"/>
          </p:nvPr>
        </p:nvSpPr>
        <p:spPr>
          <a:xfrm>
            <a:off x="360000" y="1080000"/>
            <a:ext cx="3541440" cy="1107996"/>
          </a:xfrm>
        </p:spPr>
        <p:txBody>
          <a:bodyPr/>
          <a:lstStyle/>
          <a:p>
            <a:r>
              <a:rPr lang="da-DK" noProof="1"/>
              <a:t>Forberedelse og forudsætninger</a:t>
            </a:r>
          </a:p>
        </p:txBody>
      </p:sp>
      <p:sp>
        <p:nvSpPr>
          <p:cNvPr id="4" name="Date Placeholder 3">
            <a:extLst>
              <a:ext uri="{FF2B5EF4-FFF2-40B4-BE49-F238E27FC236}">
                <a16:creationId xmlns:a16="http://schemas.microsoft.com/office/drawing/2014/main" id="{6DD3EAFA-3366-7397-A8F9-287C644934B4}"/>
              </a:ext>
            </a:extLst>
          </p:cNvPr>
          <p:cNvSpPr>
            <a:spLocks noGrp="1"/>
          </p:cNvSpPr>
          <p:nvPr>
            <p:ph type="dt" sz="half" idx="11"/>
          </p:nvPr>
        </p:nvSpPr>
        <p:spPr/>
        <p:txBody>
          <a:bodyPr/>
          <a:lstStyle/>
          <a:p>
            <a:fld id="{966570FE-B5FB-B343-9266-1BC06216A43C}" type="datetime1">
              <a:rPr lang="da-DK" noProof="1" dirty="0" smtClean="0"/>
              <a:t>08-10-2025</a:t>
            </a:fld>
            <a:endParaRPr lang="da-DK" noProof="1"/>
          </a:p>
        </p:txBody>
      </p:sp>
      <p:sp>
        <p:nvSpPr>
          <p:cNvPr id="5" name="Footer Placeholder 4">
            <a:extLst>
              <a:ext uri="{FF2B5EF4-FFF2-40B4-BE49-F238E27FC236}">
                <a16:creationId xmlns:a16="http://schemas.microsoft.com/office/drawing/2014/main" id="{67A69774-AD90-F325-CAC0-DA08CDBC81AD}"/>
              </a:ext>
            </a:extLst>
          </p:cNvPr>
          <p:cNvSpPr>
            <a:spLocks noGrp="1"/>
          </p:cNvSpPr>
          <p:nvPr>
            <p:ph type="ftr" sz="quarter" idx="12"/>
          </p:nvPr>
        </p:nvSpPr>
        <p:spPr/>
        <p:txBody>
          <a:bodyPr/>
          <a:lstStyle/>
          <a:p>
            <a:r>
              <a:rPr lang="da-DK" noProof="1"/>
              <a:t>cybersikker.alexandra.dk</a:t>
            </a:r>
          </a:p>
        </p:txBody>
      </p:sp>
      <p:sp>
        <p:nvSpPr>
          <p:cNvPr id="6" name="Slide Number Placeholder 5">
            <a:extLst>
              <a:ext uri="{FF2B5EF4-FFF2-40B4-BE49-F238E27FC236}">
                <a16:creationId xmlns:a16="http://schemas.microsoft.com/office/drawing/2014/main" id="{0DAA9FE8-B12A-AE0A-C15C-262984525080}"/>
              </a:ext>
            </a:extLst>
          </p:cNvPr>
          <p:cNvSpPr>
            <a:spLocks noGrp="1"/>
          </p:cNvSpPr>
          <p:nvPr>
            <p:ph type="sldNum" sz="quarter" idx="13"/>
          </p:nvPr>
        </p:nvSpPr>
        <p:spPr/>
        <p:txBody>
          <a:bodyPr/>
          <a:lstStyle/>
          <a:p>
            <a:fld id="{D9FF5FAE-2060-B54F-BDDB-0825BCE6ACB8}" type="slidenum">
              <a:rPr lang="da-DK" noProof="1" dirty="0" smtClean="0"/>
              <a:pPr/>
              <a:t>66</a:t>
            </a:fld>
            <a:endParaRPr lang="da-DK" noProof="1"/>
          </a:p>
        </p:txBody>
      </p:sp>
    </p:spTree>
    <p:extLst>
      <p:ext uri="{BB962C8B-B14F-4D97-AF65-F5344CB8AC3E}">
        <p14:creationId xmlns:p14="http://schemas.microsoft.com/office/powerpoint/2010/main" val="32244105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7D4AB4-150C-8231-5ACB-F1B8DCEF7AA0}"/>
              </a:ext>
            </a:extLst>
          </p:cNvPr>
          <p:cNvSpPr>
            <a:spLocks noGrp="1"/>
          </p:cNvSpPr>
          <p:nvPr>
            <p:ph type="body" sz="quarter" idx="10"/>
          </p:nvPr>
        </p:nvSpPr>
        <p:spPr/>
        <p:txBody>
          <a:bodyPr/>
          <a:lstStyle/>
          <a:p>
            <a:endParaRPr lang="da-DK" noProof="1"/>
          </a:p>
          <a:p>
            <a:r>
              <a:rPr lang="da-DK" noProof="1"/>
              <a:t>Risiko er sandsynlighed kombineret med konsekvens</a:t>
            </a:r>
          </a:p>
          <a:p>
            <a:endParaRPr lang="da-DK" noProof="1"/>
          </a:p>
          <a:p>
            <a:r>
              <a:rPr lang="da-DK" noProof="1"/>
              <a:t>Beredskabsplaner reducere konsekvensen men ikke sandsynlighed</a:t>
            </a:r>
          </a:p>
          <a:p>
            <a:endParaRPr lang="da-DK" noProof="1"/>
          </a:p>
          <a:p>
            <a:r>
              <a:rPr lang="da-DK" noProof="1"/>
              <a:t>Baseret på risiko og prioritet:</a:t>
            </a:r>
          </a:p>
          <a:p>
            <a:pPr lvl="1"/>
            <a:r>
              <a:rPr lang="da-DK" noProof="1"/>
              <a:t>Udarbejd </a:t>
            </a:r>
            <a:r>
              <a:rPr lang="da-DK" i="1" noProof="1"/>
              <a:t>playbooks/</a:t>
            </a:r>
            <a:r>
              <a:rPr lang="da-DK" noProof="1"/>
              <a:t>operationelle handlingsplaner</a:t>
            </a:r>
          </a:p>
          <a:p>
            <a:pPr lvl="1"/>
            <a:r>
              <a:rPr lang="da-DK" noProof="1"/>
              <a:t>Implementer detektionsmekanismer</a:t>
            </a:r>
          </a:p>
          <a:p>
            <a:pPr lvl="1"/>
            <a:r>
              <a:rPr lang="da-DK" noProof="1"/>
              <a:t>Prioriter træning og dokumentation</a:t>
            </a:r>
          </a:p>
        </p:txBody>
      </p:sp>
      <p:sp>
        <p:nvSpPr>
          <p:cNvPr id="3" name="Title 2">
            <a:extLst>
              <a:ext uri="{FF2B5EF4-FFF2-40B4-BE49-F238E27FC236}">
                <a16:creationId xmlns:a16="http://schemas.microsoft.com/office/drawing/2014/main" id="{DA5C8C11-1E6E-727C-1AF0-2AD1C3741B8C}"/>
              </a:ext>
            </a:extLst>
          </p:cNvPr>
          <p:cNvSpPr>
            <a:spLocks noGrp="1"/>
          </p:cNvSpPr>
          <p:nvPr>
            <p:ph type="title"/>
          </p:nvPr>
        </p:nvSpPr>
        <p:spPr>
          <a:xfrm>
            <a:off x="360000" y="1080000"/>
            <a:ext cx="3297600" cy="1661993"/>
          </a:xfrm>
        </p:spPr>
        <p:txBody>
          <a:bodyPr/>
          <a:lstStyle/>
          <a:p>
            <a:r>
              <a:rPr lang="da-DK" noProof="1"/>
              <a:t>Risikovurdering og beredskabs-planer</a:t>
            </a:r>
          </a:p>
        </p:txBody>
      </p:sp>
      <p:sp>
        <p:nvSpPr>
          <p:cNvPr id="4" name="Date Placeholder 3">
            <a:extLst>
              <a:ext uri="{FF2B5EF4-FFF2-40B4-BE49-F238E27FC236}">
                <a16:creationId xmlns:a16="http://schemas.microsoft.com/office/drawing/2014/main" id="{8789B444-F82F-CE72-DB76-CB9EBA9A26D3}"/>
              </a:ext>
            </a:extLst>
          </p:cNvPr>
          <p:cNvSpPr>
            <a:spLocks noGrp="1"/>
          </p:cNvSpPr>
          <p:nvPr>
            <p:ph type="dt" sz="half" idx="11"/>
          </p:nvPr>
        </p:nvSpPr>
        <p:spPr/>
        <p:txBody>
          <a:bodyPr/>
          <a:lstStyle/>
          <a:p>
            <a:fld id="{966570FE-B5FB-B343-9266-1BC06216A43C}" type="datetime1">
              <a:rPr lang="da-DK" noProof="1" smtClean="0"/>
              <a:t>08-10-2025</a:t>
            </a:fld>
            <a:endParaRPr lang="da-DK" noProof="1"/>
          </a:p>
        </p:txBody>
      </p:sp>
      <p:sp>
        <p:nvSpPr>
          <p:cNvPr id="5" name="Footer Placeholder 4">
            <a:extLst>
              <a:ext uri="{FF2B5EF4-FFF2-40B4-BE49-F238E27FC236}">
                <a16:creationId xmlns:a16="http://schemas.microsoft.com/office/drawing/2014/main" id="{44FD09A7-050C-AB4A-1959-FB3921B908E4}"/>
              </a:ext>
            </a:extLst>
          </p:cNvPr>
          <p:cNvSpPr>
            <a:spLocks noGrp="1"/>
          </p:cNvSpPr>
          <p:nvPr>
            <p:ph type="ftr" sz="quarter" idx="12"/>
          </p:nvPr>
        </p:nvSpPr>
        <p:spPr/>
        <p:txBody>
          <a:bodyPr/>
          <a:lstStyle/>
          <a:p>
            <a:r>
              <a:rPr lang="da-DK" noProof="1"/>
              <a:t>cybersikker.alexandra.dk</a:t>
            </a:r>
          </a:p>
        </p:txBody>
      </p:sp>
      <p:sp>
        <p:nvSpPr>
          <p:cNvPr id="6" name="Slide Number Placeholder 5">
            <a:extLst>
              <a:ext uri="{FF2B5EF4-FFF2-40B4-BE49-F238E27FC236}">
                <a16:creationId xmlns:a16="http://schemas.microsoft.com/office/drawing/2014/main" id="{F3B79B1C-ED6C-C5C2-5B6D-B64EE695373A}"/>
              </a:ext>
            </a:extLst>
          </p:cNvPr>
          <p:cNvSpPr>
            <a:spLocks noGrp="1"/>
          </p:cNvSpPr>
          <p:nvPr>
            <p:ph type="sldNum" sz="quarter" idx="13"/>
          </p:nvPr>
        </p:nvSpPr>
        <p:spPr/>
        <p:txBody>
          <a:bodyPr/>
          <a:lstStyle/>
          <a:p>
            <a:fld id="{D9FF5FAE-2060-B54F-BDDB-0825BCE6ACB8}" type="slidenum">
              <a:rPr lang="da-DK" noProof="1" smtClean="0"/>
              <a:pPr/>
              <a:t>67</a:t>
            </a:fld>
            <a:endParaRPr lang="da-DK" noProof="1"/>
          </a:p>
        </p:txBody>
      </p:sp>
    </p:spTree>
    <p:extLst>
      <p:ext uri="{BB962C8B-B14F-4D97-AF65-F5344CB8AC3E}">
        <p14:creationId xmlns:p14="http://schemas.microsoft.com/office/powerpoint/2010/main" val="31333194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9F843429-EE3B-9169-9046-908DC3AD4687}"/>
              </a:ext>
            </a:extLst>
          </p:cNvPr>
          <p:cNvSpPr/>
          <p:nvPr/>
        </p:nvSpPr>
        <p:spPr>
          <a:xfrm>
            <a:off x="5413530" y="4936656"/>
            <a:ext cx="1268730" cy="1266733"/>
          </a:xfrm>
          <a:prstGeom prst="rect">
            <a:avLst/>
          </a:prstGeom>
          <a:solidFill>
            <a:srgbClr val="09314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noProof="1"/>
          </a:p>
        </p:txBody>
      </p:sp>
      <p:sp>
        <p:nvSpPr>
          <p:cNvPr id="3" name="Title 2">
            <a:extLst>
              <a:ext uri="{FF2B5EF4-FFF2-40B4-BE49-F238E27FC236}">
                <a16:creationId xmlns:a16="http://schemas.microsoft.com/office/drawing/2014/main" id="{52C97738-0906-4D04-B2CE-C53CAD7BC161}"/>
              </a:ext>
            </a:extLst>
          </p:cNvPr>
          <p:cNvSpPr>
            <a:spLocks noGrp="1"/>
          </p:cNvSpPr>
          <p:nvPr>
            <p:ph type="title"/>
          </p:nvPr>
        </p:nvSpPr>
        <p:spPr>
          <a:xfrm>
            <a:off x="275494" y="811037"/>
            <a:ext cx="3001881" cy="553998"/>
          </a:xfrm>
        </p:spPr>
        <p:txBody>
          <a:bodyPr/>
          <a:lstStyle/>
          <a:p>
            <a:r>
              <a:rPr lang="da-DK" noProof="1"/>
              <a:t>Terminologi</a:t>
            </a:r>
          </a:p>
        </p:txBody>
      </p:sp>
      <p:sp>
        <p:nvSpPr>
          <p:cNvPr id="4" name="Date Placeholder 3">
            <a:extLst>
              <a:ext uri="{FF2B5EF4-FFF2-40B4-BE49-F238E27FC236}">
                <a16:creationId xmlns:a16="http://schemas.microsoft.com/office/drawing/2014/main" id="{057B6CAB-9F89-FB8B-D9CD-22A6E176C5E8}"/>
              </a:ext>
            </a:extLst>
          </p:cNvPr>
          <p:cNvSpPr>
            <a:spLocks noGrp="1"/>
          </p:cNvSpPr>
          <p:nvPr>
            <p:ph type="dt" sz="half" idx="4294967295"/>
          </p:nvPr>
        </p:nvSpPr>
        <p:spPr>
          <a:xfrm>
            <a:off x="0" y="6557963"/>
            <a:ext cx="2889250" cy="182562"/>
          </a:xfrm>
        </p:spPr>
        <p:txBody>
          <a:bodyPr/>
          <a:lstStyle/>
          <a:p>
            <a:fld id="{966570FE-B5FB-B343-9266-1BC06216A43C}" type="datetime1">
              <a:rPr lang="da-DK" noProof="1" smtClean="0"/>
              <a:t>08-10-2025</a:t>
            </a:fld>
            <a:endParaRPr lang="da-DK" noProof="1"/>
          </a:p>
        </p:txBody>
      </p:sp>
      <p:sp>
        <p:nvSpPr>
          <p:cNvPr id="5" name="Footer Placeholder 4">
            <a:extLst>
              <a:ext uri="{FF2B5EF4-FFF2-40B4-BE49-F238E27FC236}">
                <a16:creationId xmlns:a16="http://schemas.microsoft.com/office/drawing/2014/main" id="{DADD49BD-078F-59B4-B6FE-C9F9C768BEC2}"/>
              </a:ext>
            </a:extLst>
          </p:cNvPr>
          <p:cNvSpPr>
            <a:spLocks noGrp="1"/>
          </p:cNvSpPr>
          <p:nvPr>
            <p:ph type="ftr" sz="quarter" idx="4294967295"/>
          </p:nvPr>
        </p:nvSpPr>
        <p:spPr>
          <a:xfrm>
            <a:off x="0" y="6557963"/>
            <a:ext cx="3140075" cy="182562"/>
          </a:xfrm>
        </p:spPr>
        <p:txBody>
          <a:bodyPr/>
          <a:lstStyle/>
          <a:p>
            <a:r>
              <a:rPr lang="da-DK" noProof="1"/>
              <a:t>cybersikker.alexandra.dk</a:t>
            </a:r>
          </a:p>
        </p:txBody>
      </p:sp>
      <p:sp>
        <p:nvSpPr>
          <p:cNvPr id="6" name="Slide Number Placeholder 5">
            <a:extLst>
              <a:ext uri="{FF2B5EF4-FFF2-40B4-BE49-F238E27FC236}">
                <a16:creationId xmlns:a16="http://schemas.microsoft.com/office/drawing/2014/main" id="{5BDA2090-BAE3-2102-494D-23AF472C807A}"/>
              </a:ext>
            </a:extLst>
          </p:cNvPr>
          <p:cNvSpPr>
            <a:spLocks noGrp="1"/>
          </p:cNvSpPr>
          <p:nvPr>
            <p:ph type="sldNum" sz="quarter" idx="4294967295"/>
          </p:nvPr>
        </p:nvSpPr>
        <p:spPr>
          <a:xfrm>
            <a:off x="10247313" y="6567488"/>
            <a:ext cx="1944687" cy="214312"/>
          </a:xfrm>
        </p:spPr>
        <p:txBody>
          <a:bodyPr/>
          <a:lstStyle/>
          <a:p>
            <a:fld id="{D9FF5FAE-2060-B54F-BDDB-0825BCE6ACB8}" type="slidenum">
              <a:rPr lang="da-DK" noProof="1" smtClean="0"/>
              <a:pPr/>
              <a:t>68</a:t>
            </a:fld>
            <a:endParaRPr lang="da-DK" noProof="1"/>
          </a:p>
        </p:txBody>
      </p:sp>
      <p:cxnSp>
        <p:nvCxnSpPr>
          <p:cNvPr id="7" name="Straight Arrow Connector 6">
            <a:extLst>
              <a:ext uri="{FF2B5EF4-FFF2-40B4-BE49-F238E27FC236}">
                <a16:creationId xmlns:a16="http://schemas.microsoft.com/office/drawing/2014/main" id="{B5B0A700-2CC8-6F47-8181-5D4F51D4F847}"/>
              </a:ext>
            </a:extLst>
          </p:cNvPr>
          <p:cNvCxnSpPr>
            <a:cxnSpLocks/>
          </p:cNvCxnSpPr>
          <p:nvPr/>
        </p:nvCxnSpPr>
        <p:spPr>
          <a:xfrm>
            <a:off x="3140075" y="5223942"/>
            <a:ext cx="6500812" cy="0"/>
          </a:xfrm>
          <a:prstGeom prst="straightConnector1">
            <a:avLst/>
          </a:prstGeom>
          <a:ln w="762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F8F8B70-0149-BBA4-69F7-6E68725E2AB5}"/>
              </a:ext>
            </a:extLst>
          </p:cNvPr>
          <p:cNvCxnSpPr>
            <a:cxnSpLocks/>
          </p:cNvCxnSpPr>
          <p:nvPr/>
        </p:nvCxnSpPr>
        <p:spPr>
          <a:xfrm flipV="1">
            <a:off x="3140075" y="1628255"/>
            <a:ext cx="0" cy="3595687"/>
          </a:xfrm>
          <a:prstGeom prst="straightConnector1">
            <a:avLst/>
          </a:prstGeom>
          <a:ln w="762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56EF044-BED8-A7A0-E9B0-EFA8F0B73F2B}"/>
              </a:ext>
            </a:extLst>
          </p:cNvPr>
          <p:cNvSpPr txBox="1"/>
          <p:nvPr/>
        </p:nvSpPr>
        <p:spPr>
          <a:xfrm>
            <a:off x="3140075" y="1780655"/>
            <a:ext cx="2579552" cy="400110"/>
          </a:xfrm>
          <a:prstGeom prst="rect">
            <a:avLst/>
          </a:prstGeom>
          <a:noFill/>
        </p:spPr>
        <p:txBody>
          <a:bodyPr wrap="square" rtlCol="0">
            <a:spAutoFit/>
          </a:bodyPr>
          <a:lstStyle/>
          <a:p>
            <a:r>
              <a:rPr lang="da-DK" sz="2000" noProof="1">
                <a:solidFill>
                  <a:schemeClr val="bg1"/>
                </a:solidFill>
              </a:rPr>
              <a:t>Operationskapacitet</a:t>
            </a:r>
          </a:p>
        </p:txBody>
      </p:sp>
      <p:sp>
        <p:nvSpPr>
          <p:cNvPr id="10" name="TextBox 9">
            <a:extLst>
              <a:ext uri="{FF2B5EF4-FFF2-40B4-BE49-F238E27FC236}">
                <a16:creationId xmlns:a16="http://schemas.microsoft.com/office/drawing/2014/main" id="{DCEEB2AB-5F25-A911-1169-49D86C818FD5}"/>
              </a:ext>
            </a:extLst>
          </p:cNvPr>
          <p:cNvSpPr txBox="1"/>
          <p:nvPr/>
        </p:nvSpPr>
        <p:spPr>
          <a:xfrm>
            <a:off x="8775835" y="5253502"/>
            <a:ext cx="745845" cy="400110"/>
          </a:xfrm>
          <a:prstGeom prst="rect">
            <a:avLst/>
          </a:prstGeom>
          <a:noFill/>
        </p:spPr>
        <p:txBody>
          <a:bodyPr wrap="square" rtlCol="0">
            <a:spAutoFit/>
          </a:bodyPr>
          <a:lstStyle/>
          <a:p>
            <a:r>
              <a:rPr lang="da-DK" sz="2000" noProof="1">
                <a:solidFill>
                  <a:schemeClr val="bg1"/>
                </a:solidFill>
              </a:rPr>
              <a:t>Time</a:t>
            </a:r>
          </a:p>
        </p:txBody>
      </p:sp>
      <p:cxnSp>
        <p:nvCxnSpPr>
          <p:cNvPr id="11" name="Straight Connector 10">
            <a:extLst>
              <a:ext uri="{FF2B5EF4-FFF2-40B4-BE49-F238E27FC236}">
                <a16:creationId xmlns:a16="http://schemas.microsoft.com/office/drawing/2014/main" id="{EDCBC1EE-3D9F-5A8F-68AC-CDA052984108}"/>
              </a:ext>
            </a:extLst>
          </p:cNvPr>
          <p:cNvCxnSpPr>
            <a:cxnSpLocks/>
          </p:cNvCxnSpPr>
          <p:nvPr/>
        </p:nvCxnSpPr>
        <p:spPr>
          <a:xfrm>
            <a:off x="3140075" y="2505773"/>
            <a:ext cx="1600199" cy="0"/>
          </a:xfrm>
          <a:prstGeom prst="line">
            <a:avLst/>
          </a:prstGeom>
          <a:ln w="57150">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9131CCB-44F2-9660-F1D4-97D2D9CF59B1}"/>
              </a:ext>
            </a:extLst>
          </p:cNvPr>
          <p:cNvCxnSpPr>
            <a:cxnSpLocks/>
          </p:cNvCxnSpPr>
          <p:nvPr/>
        </p:nvCxnSpPr>
        <p:spPr>
          <a:xfrm>
            <a:off x="4740274" y="2505773"/>
            <a:ext cx="152400" cy="1984744"/>
          </a:xfrm>
          <a:prstGeom prst="line">
            <a:avLst/>
          </a:prstGeom>
          <a:ln w="57150">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4CA7B122-1DCE-0DFA-CC63-8AC4A80E6A3B}"/>
              </a:ext>
            </a:extLst>
          </p:cNvPr>
          <p:cNvSpPr txBox="1"/>
          <p:nvPr/>
        </p:nvSpPr>
        <p:spPr>
          <a:xfrm>
            <a:off x="2365504" y="2263957"/>
            <a:ext cx="774571" cy="369332"/>
          </a:xfrm>
          <a:prstGeom prst="rect">
            <a:avLst/>
          </a:prstGeom>
          <a:noFill/>
        </p:spPr>
        <p:txBody>
          <a:bodyPr wrap="square" rtlCol="0">
            <a:spAutoFit/>
          </a:bodyPr>
          <a:lstStyle/>
          <a:p>
            <a:r>
              <a:rPr lang="da-DK" noProof="1">
                <a:solidFill>
                  <a:schemeClr val="bg1"/>
                </a:solidFill>
              </a:rPr>
              <a:t>100%</a:t>
            </a:r>
          </a:p>
        </p:txBody>
      </p:sp>
      <p:sp>
        <p:nvSpPr>
          <p:cNvPr id="14" name="TextBox 13">
            <a:extLst>
              <a:ext uri="{FF2B5EF4-FFF2-40B4-BE49-F238E27FC236}">
                <a16:creationId xmlns:a16="http://schemas.microsoft.com/office/drawing/2014/main" id="{DE8BBAD3-5792-F5D2-5CFE-DE5C0B30C951}"/>
              </a:ext>
            </a:extLst>
          </p:cNvPr>
          <p:cNvSpPr txBox="1"/>
          <p:nvPr/>
        </p:nvSpPr>
        <p:spPr>
          <a:xfrm>
            <a:off x="2487459" y="4279201"/>
            <a:ext cx="646331" cy="369332"/>
          </a:xfrm>
          <a:prstGeom prst="rect">
            <a:avLst/>
          </a:prstGeom>
          <a:noFill/>
        </p:spPr>
        <p:txBody>
          <a:bodyPr wrap="square" rtlCol="0">
            <a:spAutoFit/>
          </a:bodyPr>
          <a:lstStyle/>
          <a:p>
            <a:r>
              <a:rPr lang="da-DK" noProof="1">
                <a:solidFill>
                  <a:schemeClr val="bg1"/>
                </a:solidFill>
              </a:rPr>
              <a:t>20%</a:t>
            </a:r>
          </a:p>
        </p:txBody>
      </p:sp>
      <p:cxnSp>
        <p:nvCxnSpPr>
          <p:cNvPr id="15" name="Straight Connector 14">
            <a:extLst>
              <a:ext uri="{FF2B5EF4-FFF2-40B4-BE49-F238E27FC236}">
                <a16:creationId xmlns:a16="http://schemas.microsoft.com/office/drawing/2014/main" id="{89FE8891-EA81-27C2-6D61-6AD2339ABE2F}"/>
              </a:ext>
            </a:extLst>
          </p:cNvPr>
          <p:cNvCxnSpPr>
            <a:cxnSpLocks/>
          </p:cNvCxnSpPr>
          <p:nvPr/>
        </p:nvCxnSpPr>
        <p:spPr>
          <a:xfrm flipV="1">
            <a:off x="4892674" y="3271317"/>
            <a:ext cx="1355791" cy="1233979"/>
          </a:xfrm>
          <a:prstGeom prst="line">
            <a:avLst/>
          </a:prstGeom>
          <a:ln w="57150">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77CD316F-81DA-A688-228C-92DE4206CDFC}"/>
              </a:ext>
            </a:extLst>
          </p:cNvPr>
          <p:cNvCxnSpPr>
            <a:cxnSpLocks/>
          </p:cNvCxnSpPr>
          <p:nvPr/>
        </p:nvCxnSpPr>
        <p:spPr>
          <a:xfrm flipV="1">
            <a:off x="6248465" y="2499394"/>
            <a:ext cx="2900292" cy="771923"/>
          </a:xfrm>
          <a:prstGeom prst="line">
            <a:avLst/>
          </a:prstGeom>
          <a:ln w="57150">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87FE15B-6DF3-B1AB-C047-121A410C93F0}"/>
              </a:ext>
            </a:extLst>
          </p:cNvPr>
          <p:cNvSpPr txBox="1"/>
          <p:nvPr/>
        </p:nvSpPr>
        <p:spPr>
          <a:xfrm>
            <a:off x="4319066" y="2165078"/>
            <a:ext cx="992579" cy="369332"/>
          </a:xfrm>
          <a:prstGeom prst="rect">
            <a:avLst/>
          </a:prstGeom>
          <a:noFill/>
        </p:spPr>
        <p:txBody>
          <a:bodyPr wrap="square" rtlCol="0">
            <a:spAutoFit/>
          </a:bodyPr>
          <a:lstStyle/>
          <a:p>
            <a:r>
              <a:rPr lang="da-DK" noProof="1">
                <a:solidFill>
                  <a:schemeClr val="bg1"/>
                </a:solidFill>
              </a:rPr>
              <a:t>Incident</a:t>
            </a:r>
          </a:p>
        </p:txBody>
      </p:sp>
      <p:sp>
        <p:nvSpPr>
          <p:cNvPr id="18" name="TextBox 17">
            <a:extLst>
              <a:ext uri="{FF2B5EF4-FFF2-40B4-BE49-F238E27FC236}">
                <a16:creationId xmlns:a16="http://schemas.microsoft.com/office/drawing/2014/main" id="{95DCDCAE-20CB-05F5-3A02-F2DF0B69C008}"/>
              </a:ext>
            </a:extLst>
          </p:cNvPr>
          <p:cNvSpPr txBox="1"/>
          <p:nvPr/>
        </p:nvSpPr>
        <p:spPr>
          <a:xfrm>
            <a:off x="5436870" y="3978609"/>
            <a:ext cx="518091" cy="369332"/>
          </a:xfrm>
          <a:prstGeom prst="rect">
            <a:avLst/>
          </a:prstGeom>
          <a:noFill/>
        </p:spPr>
        <p:txBody>
          <a:bodyPr wrap="square" rtlCol="0">
            <a:spAutoFit/>
          </a:bodyPr>
          <a:lstStyle/>
          <a:p>
            <a:r>
              <a:rPr lang="da-DK" noProof="1">
                <a:solidFill>
                  <a:schemeClr val="bg1"/>
                </a:solidFill>
              </a:rPr>
              <a:t>DR</a:t>
            </a:r>
          </a:p>
        </p:txBody>
      </p:sp>
      <p:sp>
        <p:nvSpPr>
          <p:cNvPr id="19" name="TextBox 18">
            <a:extLst>
              <a:ext uri="{FF2B5EF4-FFF2-40B4-BE49-F238E27FC236}">
                <a16:creationId xmlns:a16="http://schemas.microsoft.com/office/drawing/2014/main" id="{78D1ABEF-5976-9370-94BA-B3E9C15EDB9B}"/>
              </a:ext>
            </a:extLst>
          </p:cNvPr>
          <p:cNvSpPr txBox="1"/>
          <p:nvPr/>
        </p:nvSpPr>
        <p:spPr>
          <a:xfrm>
            <a:off x="7072359" y="2954943"/>
            <a:ext cx="2326278" cy="646331"/>
          </a:xfrm>
          <a:prstGeom prst="rect">
            <a:avLst/>
          </a:prstGeom>
          <a:noFill/>
        </p:spPr>
        <p:txBody>
          <a:bodyPr wrap="square" rtlCol="0">
            <a:spAutoFit/>
          </a:bodyPr>
          <a:lstStyle/>
          <a:p>
            <a:pPr algn="ctr"/>
            <a:r>
              <a:rPr lang="da-DK" noProof="1">
                <a:solidFill>
                  <a:schemeClr val="bg1"/>
                </a:solidFill>
              </a:rPr>
              <a:t>Full remediation</a:t>
            </a:r>
          </a:p>
          <a:p>
            <a:pPr algn="ctr"/>
            <a:r>
              <a:rPr lang="da-DK" noProof="1">
                <a:solidFill>
                  <a:schemeClr val="bg1"/>
                </a:solidFill>
              </a:rPr>
              <a:t>(cant be guaranteed)</a:t>
            </a:r>
          </a:p>
        </p:txBody>
      </p:sp>
      <p:cxnSp>
        <p:nvCxnSpPr>
          <p:cNvPr id="20" name="Straight Connector 19">
            <a:extLst>
              <a:ext uri="{FF2B5EF4-FFF2-40B4-BE49-F238E27FC236}">
                <a16:creationId xmlns:a16="http://schemas.microsoft.com/office/drawing/2014/main" id="{995A55B8-10E1-3C99-B051-78687F243537}"/>
              </a:ext>
            </a:extLst>
          </p:cNvPr>
          <p:cNvCxnSpPr>
            <a:cxnSpLocks/>
          </p:cNvCxnSpPr>
          <p:nvPr/>
        </p:nvCxnSpPr>
        <p:spPr>
          <a:xfrm>
            <a:off x="3159124" y="3271317"/>
            <a:ext cx="5838825" cy="0"/>
          </a:xfrm>
          <a:prstGeom prst="line">
            <a:avLst/>
          </a:prstGeom>
          <a:ln w="57150">
            <a:solidFill>
              <a:schemeClr val="bg1">
                <a:lumMod val="9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3C067036-CED5-7BE8-0AF0-184CD2143812}"/>
              </a:ext>
            </a:extLst>
          </p:cNvPr>
          <p:cNvSpPr txBox="1"/>
          <p:nvPr/>
        </p:nvSpPr>
        <p:spPr>
          <a:xfrm>
            <a:off x="2448987" y="3056766"/>
            <a:ext cx="684803" cy="369332"/>
          </a:xfrm>
          <a:prstGeom prst="rect">
            <a:avLst/>
          </a:prstGeom>
          <a:noFill/>
        </p:spPr>
        <p:txBody>
          <a:bodyPr wrap="square" rtlCol="0">
            <a:spAutoFit/>
          </a:bodyPr>
          <a:lstStyle/>
          <a:p>
            <a:r>
              <a:rPr lang="da-DK" noProof="1">
                <a:solidFill>
                  <a:schemeClr val="bg1"/>
                </a:solidFill>
              </a:rPr>
              <a:t>RPO</a:t>
            </a:r>
          </a:p>
        </p:txBody>
      </p:sp>
      <p:sp>
        <p:nvSpPr>
          <p:cNvPr id="22" name="TextBox 21">
            <a:extLst>
              <a:ext uri="{FF2B5EF4-FFF2-40B4-BE49-F238E27FC236}">
                <a16:creationId xmlns:a16="http://schemas.microsoft.com/office/drawing/2014/main" id="{3AC15353-BE78-819F-D3A9-C3CC022B73ED}"/>
              </a:ext>
            </a:extLst>
          </p:cNvPr>
          <p:cNvSpPr txBox="1"/>
          <p:nvPr/>
        </p:nvSpPr>
        <p:spPr>
          <a:xfrm>
            <a:off x="5740008" y="5327990"/>
            <a:ext cx="684803" cy="369332"/>
          </a:xfrm>
          <a:prstGeom prst="rect">
            <a:avLst/>
          </a:prstGeom>
          <a:noFill/>
        </p:spPr>
        <p:txBody>
          <a:bodyPr wrap="square" rtlCol="0">
            <a:spAutoFit/>
          </a:bodyPr>
          <a:lstStyle/>
          <a:p>
            <a:r>
              <a:rPr lang="da-DK" noProof="1">
                <a:solidFill>
                  <a:schemeClr val="bg1"/>
                </a:solidFill>
              </a:rPr>
              <a:t>RTO</a:t>
            </a:r>
          </a:p>
        </p:txBody>
      </p:sp>
      <p:cxnSp>
        <p:nvCxnSpPr>
          <p:cNvPr id="23" name="Straight Connector 22">
            <a:extLst>
              <a:ext uri="{FF2B5EF4-FFF2-40B4-BE49-F238E27FC236}">
                <a16:creationId xmlns:a16="http://schemas.microsoft.com/office/drawing/2014/main" id="{9F569076-5763-F25F-5D1D-CE3483EC306E}"/>
              </a:ext>
            </a:extLst>
          </p:cNvPr>
          <p:cNvCxnSpPr>
            <a:cxnSpLocks/>
          </p:cNvCxnSpPr>
          <p:nvPr/>
        </p:nvCxnSpPr>
        <p:spPr>
          <a:xfrm flipV="1">
            <a:off x="6248465" y="2505773"/>
            <a:ext cx="0" cy="2690579"/>
          </a:xfrm>
          <a:prstGeom prst="line">
            <a:avLst/>
          </a:prstGeom>
          <a:ln w="57150">
            <a:solidFill>
              <a:schemeClr val="bg1">
                <a:lumMod val="9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C3BDBEF-27A5-B680-CBA1-65571F39D0C5}"/>
              </a:ext>
            </a:extLst>
          </p:cNvPr>
          <p:cNvCxnSpPr>
            <a:cxnSpLocks/>
          </p:cNvCxnSpPr>
          <p:nvPr/>
        </p:nvCxnSpPr>
        <p:spPr>
          <a:xfrm flipV="1">
            <a:off x="4793970" y="3235931"/>
            <a:ext cx="1485905" cy="514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DD4E93F3-A0EF-B88E-BC03-2A2A3CF55D21}"/>
              </a:ext>
            </a:extLst>
          </p:cNvPr>
          <p:cNvCxnSpPr>
            <a:cxnSpLocks/>
          </p:cNvCxnSpPr>
          <p:nvPr/>
        </p:nvCxnSpPr>
        <p:spPr>
          <a:xfrm flipV="1">
            <a:off x="3159124" y="2477655"/>
            <a:ext cx="5989633" cy="29991"/>
          </a:xfrm>
          <a:prstGeom prst="line">
            <a:avLst/>
          </a:prstGeom>
          <a:ln w="57150">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5F310AA3-CC16-A71C-B981-702724377794}"/>
              </a:ext>
            </a:extLst>
          </p:cNvPr>
          <p:cNvSpPr txBox="1"/>
          <p:nvPr/>
        </p:nvSpPr>
        <p:spPr>
          <a:xfrm>
            <a:off x="5134280" y="2908081"/>
            <a:ext cx="659155" cy="369332"/>
          </a:xfrm>
          <a:prstGeom prst="rect">
            <a:avLst/>
          </a:prstGeom>
          <a:noFill/>
        </p:spPr>
        <p:txBody>
          <a:bodyPr wrap="square" rtlCol="0">
            <a:spAutoFit/>
          </a:bodyPr>
          <a:lstStyle/>
          <a:p>
            <a:r>
              <a:rPr lang="da-DK" noProof="1">
                <a:solidFill>
                  <a:schemeClr val="bg1"/>
                </a:solidFill>
              </a:rPr>
              <a:t>BCP</a:t>
            </a:r>
          </a:p>
        </p:txBody>
      </p:sp>
      <p:cxnSp>
        <p:nvCxnSpPr>
          <p:cNvPr id="27" name="Straight Connector 26">
            <a:extLst>
              <a:ext uri="{FF2B5EF4-FFF2-40B4-BE49-F238E27FC236}">
                <a16:creationId xmlns:a16="http://schemas.microsoft.com/office/drawing/2014/main" id="{DC770E2C-DB28-83F8-2A26-D8FBE9C9875A}"/>
              </a:ext>
            </a:extLst>
          </p:cNvPr>
          <p:cNvCxnSpPr>
            <a:cxnSpLocks/>
          </p:cNvCxnSpPr>
          <p:nvPr/>
        </p:nvCxnSpPr>
        <p:spPr>
          <a:xfrm>
            <a:off x="4729631" y="2534410"/>
            <a:ext cx="66191" cy="708271"/>
          </a:xfrm>
          <a:prstGeom prst="line">
            <a:avLst/>
          </a:prstGeom>
          <a:ln w="57150">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D6D732E-F72D-7A9F-4F5C-1E1691E3B616}"/>
              </a:ext>
            </a:extLst>
          </p:cNvPr>
          <p:cNvCxnSpPr>
            <a:cxnSpLocks/>
          </p:cNvCxnSpPr>
          <p:nvPr/>
        </p:nvCxnSpPr>
        <p:spPr>
          <a:xfrm flipV="1">
            <a:off x="4892674" y="4860961"/>
            <a:ext cx="4256083" cy="29991"/>
          </a:xfrm>
          <a:prstGeom prst="line">
            <a:avLst/>
          </a:prstGeom>
          <a:ln w="57150">
            <a:solidFill>
              <a:schemeClr val="bg1">
                <a:lumMod val="95000"/>
              </a:schemeClr>
            </a:solidFill>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70FF5921-6C15-3330-5A29-7DE8658A06B8}"/>
              </a:ext>
            </a:extLst>
          </p:cNvPr>
          <p:cNvSpPr txBox="1"/>
          <p:nvPr/>
        </p:nvSpPr>
        <p:spPr>
          <a:xfrm>
            <a:off x="6279875" y="4498463"/>
            <a:ext cx="2095445" cy="369332"/>
          </a:xfrm>
          <a:prstGeom prst="rect">
            <a:avLst/>
          </a:prstGeom>
          <a:noFill/>
        </p:spPr>
        <p:txBody>
          <a:bodyPr wrap="square" rtlCol="0">
            <a:spAutoFit/>
          </a:bodyPr>
          <a:lstStyle/>
          <a:p>
            <a:r>
              <a:rPr lang="da-DK" noProof="1">
                <a:solidFill>
                  <a:schemeClr val="bg1"/>
                </a:solidFill>
              </a:rPr>
              <a:t>Incident Response</a:t>
            </a:r>
          </a:p>
        </p:txBody>
      </p:sp>
    </p:spTree>
    <p:extLst>
      <p:ext uri="{BB962C8B-B14F-4D97-AF65-F5344CB8AC3E}">
        <p14:creationId xmlns:p14="http://schemas.microsoft.com/office/powerpoint/2010/main" val="2290691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8"/>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8" grpId="1"/>
      <p:bldP spid="19" grpId="0"/>
      <p:bldP spid="21" grpId="0"/>
      <p:bldP spid="22" grpId="0"/>
      <p:bldP spid="26" grpId="0"/>
      <p:bldP spid="2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5602-BB99-AF37-22AA-60BD7B2CC170}"/>
              </a:ext>
            </a:extLst>
          </p:cNvPr>
          <p:cNvSpPr>
            <a:spLocks noGrp="1"/>
          </p:cNvSpPr>
          <p:nvPr>
            <p:ph type="title"/>
          </p:nvPr>
        </p:nvSpPr>
        <p:spPr>
          <a:xfrm>
            <a:off x="625944" y="995488"/>
            <a:ext cx="3419114" cy="1107996"/>
          </a:xfrm>
        </p:spPr>
        <p:txBody>
          <a:bodyPr/>
          <a:lstStyle/>
          <a:p>
            <a:pPr algn="l"/>
            <a:r>
              <a:rPr lang="da-DK" noProof="1"/>
              <a:t>Incident Response-cyklus</a:t>
            </a:r>
          </a:p>
        </p:txBody>
      </p:sp>
      <p:graphicFrame>
        <p:nvGraphicFramePr>
          <p:cNvPr id="5" name="Diagram 4">
            <a:extLst>
              <a:ext uri="{FF2B5EF4-FFF2-40B4-BE49-F238E27FC236}">
                <a16:creationId xmlns:a16="http://schemas.microsoft.com/office/drawing/2014/main" id="{23B2C4A5-9994-5A1A-28CA-25EEC90AADE9}"/>
              </a:ext>
            </a:extLst>
          </p:cNvPr>
          <p:cNvGraphicFramePr/>
          <p:nvPr>
            <p:extLst>
              <p:ext uri="{D42A27DB-BD31-4B8C-83A1-F6EECF244321}">
                <p14:modId xmlns:p14="http://schemas.microsoft.com/office/powerpoint/2010/main" val="2472087537"/>
              </p:ext>
            </p:extLst>
          </p:nvPr>
        </p:nvGraphicFramePr>
        <p:xfrm>
          <a:off x="2335501" y="0"/>
          <a:ext cx="7884161"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014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1031CC7-9330-4DDB-92DA-E61BDF56AE4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842E50CC-B555-470D-A0C3-1630DD727FFE}"/>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E1C49A19-9439-48F2-9E0D-0C6084AF1079}"/>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dgm id="{86CC1721-8C61-4B29-A07B-19477A372261}"/>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11F10201-BC58-4141-A413-E1378C22925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0BE35C3F-0C10-43B1-B8FC-F891860651C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D2FEB0EE-36C1-6736-20C1-08391DA91B66}"/>
              </a:ext>
            </a:extLst>
          </p:cNvPr>
          <p:cNvSpPr>
            <a:spLocks noGrp="1"/>
          </p:cNvSpPr>
          <p:nvPr>
            <p:ph type="body" sz="quarter" idx="10"/>
          </p:nvPr>
        </p:nvSpPr>
        <p:spPr/>
        <p:txBody>
          <a:bodyPr/>
          <a:lstStyle/>
          <a:p>
            <a:r>
              <a:rPr lang="da-DK" noProof="1"/>
              <a:t>Direktiver og forordninger</a:t>
            </a:r>
          </a:p>
          <a:p>
            <a:pPr lvl="1"/>
            <a:r>
              <a:rPr lang="da-DK" noProof="1"/>
              <a:t>Direktiver skal implementeres i national lov</a:t>
            </a:r>
          </a:p>
          <a:p>
            <a:pPr lvl="1"/>
            <a:r>
              <a:rPr lang="da-DK" noProof="1"/>
              <a:t>Forordninger er direkte gældende</a:t>
            </a:r>
          </a:p>
          <a:p>
            <a:endParaRPr lang="da-DK" noProof="1"/>
          </a:p>
          <a:p>
            <a:r>
              <a:rPr lang="da-DK" noProof="1"/>
              <a:t>Fordele og ulemper ved begge typer</a:t>
            </a:r>
          </a:p>
          <a:p>
            <a:pPr lvl="1"/>
            <a:r>
              <a:rPr lang="da-DK" noProof="1"/>
              <a:t>Direktiver giver plads til nationale hensyn</a:t>
            </a:r>
          </a:p>
          <a:p>
            <a:pPr lvl="1"/>
            <a:r>
              <a:rPr lang="da-DK" noProof="1"/>
              <a:t>Direktiver skaber forskellige krav i EU</a:t>
            </a:r>
          </a:p>
          <a:p>
            <a:endParaRPr lang="da-DK" noProof="1"/>
          </a:p>
          <a:p>
            <a:r>
              <a:rPr lang="da-DK" noProof="1"/>
              <a:t>Love kan være orienteret omkring produkter eller organisationer</a:t>
            </a:r>
          </a:p>
        </p:txBody>
      </p:sp>
      <p:sp>
        <p:nvSpPr>
          <p:cNvPr id="3" name="Titel 2">
            <a:extLst>
              <a:ext uri="{FF2B5EF4-FFF2-40B4-BE49-F238E27FC236}">
                <a16:creationId xmlns:a16="http://schemas.microsoft.com/office/drawing/2014/main" id="{4E1A1364-CDA7-7101-4C1A-2667869252DD}"/>
              </a:ext>
            </a:extLst>
          </p:cNvPr>
          <p:cNvSpPr>
            <a:spLocks noGrp="1"/>
          </p:cNvSpPr>
          <p:nvPr>
            <p:ph type="title"/>
          </p:nvPr>
        </p:nvSpPr>
        <p:spPr>
          <a:xfrm>
            <a:off x="360000" y="1080000"/>
            <a:ext cx="2726099" cy="1107996"/>
          </a:xfrm>
        </p:spPr>
        <p:txBody>
          <a:bodyPr/>
          <a:lstStyle/>
          <a:p>
            <a:r>
              <a:rPr lang="da-DK" noProof="1"/>
              <a:t>EU lovgivning</a:t>
            </a:r>
          </a:p>
        </p:txBody>
      </p:sp>
      <p:sp>
        <p:nvSpPr>
          <p:cNvPr id="4" name="Pladsholder til dato 3">
            <a:extLst>
              <a:ext uri="{FF2B5EF4-FFF2-40B4-BE49-F238E27FC236}">
                <a16:creationId xmlns:a16="http://schemas.microsoft.com/office/drawing/2014/main" id="{236FD1BC-C7E8-A1B3-CC3B-51550EA4ED64}"/>
              </a:ext>
            </a:extLst>
          </p:cNvPr>
          <p:cNvSpPr>
            <a:spLocks noGrp="1"/>
          </p:cNvSpPr>
          <p:nvPr>
            <p:ph type="dt" sz="half" idx="11"/>
          </p:nvPr>
        </p:nvSpPr>
        <p:spPr/>
        <p:txBody>
          <a:bodyPr/>
          <a:lstStyle/>
          <a:p>
            <a:fld id="{966570FE-B5FB-B343-9266-1BC06216A43C}" type="datetime1">
              <a:rPr lang="da-DK" noProof="1" dirty="0" smtClean="0"/>
              <a:t>08-10-2025</a:t>
            </a:fld>
            <a:endParaRPr lang="da-DK" noProof="1"/>
          </a:p>
        </p:txBody>
      </p:sp>
      <p:sp>
        <p:nvSpPr>
          <p:cNvPr id="5" name="Pladsholder til sidefod 4">
            <a:extLst>
              <a:ext uri="{FF2B5EF4-FFF2-40B4-BE49-F238E27FC236}">
                <a16:creationId xmlns:a16="http://schemas.microsoft.com/office/drawing/2014/main" id="{C10A7962-C377-9B34-79AC-B8E8563CF3B7}"/>
              </a:ext>
            </a:extLst>
          </p:cNvPr>
          <p:cNvSpPr>
            <a:spLocks noGrp="1"/>
          </p:cNvSpPr>
          <p:nvPr>
            <p:ph type="ftr" sz="quarter" idx="12"/>
          </p:nvPr>
        </p:nvSpPr>
        <p:spPr/>
        <p:txBody>
          <a:bodyPr/>
          <a:lstStyle/>
          <a:p>
            <a:r>
              <a:rPr lang="da-DK" noProof="1"/>
              <a:t>cybersikker.alexandra.dk</a:t>
            </a:r>
          </a:p>
        </p:txBody>
      </p:sp>
      <p:sp>
        <p:nvSpPr>
          <p:cNvPr id="6" name="Pladsholder til slidenummer 5">
            <a:extLst>
              <a:ext uri="{FF2B5EF4-FFF2-40B4-BE49-F238E27FC236}">
                <a16:creationId xmlns:a16="http://schemas.microsoft.com/office/drawing/2014/main" id="{ADDAA6A4-730C-B9A5-802C-AA0C722A8B04}"/>
              </a:ext>
            </a:extLst>
          </p:cNvPr>
          <p:cNvSpPr>
            <a:spLocks noGrp="1"/>
          </p:cNvSpPr>
          <p:nvPr>
            <p:ph type="sldNum" sz="quarter" idx="13"/>
          </p:nvPr>
        </p:nvSpPr>
        <p:spPr/>
        <p:txBody>
          <a:bodyPr/>
          <a:lstStyle/>
          <a:p>
            <a:fld id="{D9FF5FAE-2060-B54F-BDDB-0825BCE6ACB8}" type="slidenum">
              <a:rPr lang="da-DK" noProof="1" dirty="0" smtClean="0"/>
              <a:pPr/>
              <a:t>7</a:t>
            </a:fld>
            <a:endParaRPr lang="da-DK" noProof="1"/>
          </a:p>
        </p:txBody>
      </p:sp>
    </p:spTree>
    <p:extLst>
      <p:ext uri="{BB962C8B-B14F-4D97-AF65-F5344CB8AC3E}">
        <p14:creationId xmlns:p14="http://schemas.microsoft.com/office/powerpoint/2010/main" val="13666434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F582490-1191-0DB1-2D53-F224662F308B}"/>
              </a:ext>
            </a:extLst>
          </p:cNvPr>
          <p:cNvSpPr/>
          <p:nvPr/>
        </p:nvSpPr>
        <p:spPr>
          <a:xfrm>
            <a:off x="9683206" y="1372913"/>
            <a:ext cx="1710813" cy="2222091"/>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b="1" noProof="1"/>
              <a:t>IR-teamet</a:t>
            </a:r>
          </a:p>
        </p:txBody>
      </p:sp>
      <p:sp>
        <p:nvSpPr>
          <p:cNvPr id="3" name="Title 2">
            <a:extLst>
              <a:ext uri="{FF2B5EF4-FFF2-40B4-BE49-F238E27FC236}">
                <a16:creationId xmlns:a16="http://schemas.microsoft.com/office/drawing/2014/main" id="{0CD59CE6-1E83-FF8A-D638-034F49503714}"/>
              </a:ext>
            </a:extLst>
          </p:cNvPr>
          <p:cNvSpPr>
            <a:spLocks noGrp="1"/>
          </p:cNvSpPr>
          <p:nvPr>
            <p:ph type="title"/>
          </p:nvPr>
        </p:nvSpPr>
        <p:spPr>
          <a:xfrm>
            <a:off x="508638" y="516540"/>
            <a:ext cx="2726099" cy="553998"/>
          </a:xfrm>
        </p:spPr>
        <p:txBody>
          <a:bodyPr/>
          <a:lstStyle/>
          <a:p>
            <a:r>
              <a:rPr lang="da-DK" noProof="1"/>
              <a:t>IR-team</a:t>
            </a:r>
          </a:p>
        </p:txBody>
      </p:sp>
      <p:sp>
        <p:nvSpPr>
          <p:cNvPr id="4" name="Date Placeholder 3">
            <a:extLst>
              <a:ext uri="{FF2B5EF4-FFF2-40B4-BE49-F238E27FC236}">
                <a16:creationId xmlns:a16="http://schemas.microsoft.com/office/drawing/2014/main" id="{C978BA19-254B-9CB0-570D-DCB97BD2D849}"/>
              </a:ext>
            </a:extLst>
          </p:cNvPr>
          <p:cNvSpPr>
            <a:spLocks noGrp="1"/>
          </p:cNvSpPr>
          <p:nvPr>
            <p:ph type="dt" sz="half" idx="11"/>
          </p:nvPr>
        </p:nvSpPr>
        <p:spPr/>
        <p:txBody>
          <a:bodyPr/>
          <a:lstStyle/>
          <a:p>
            <a:fld id="{966570FE-B5FB-B343-9266-1BC06216A43C}" type="datetime1">
              <a:rPr lang="da-DK" noProof="1" smtClean="0"/>
              <a:t>08-10-2025</a:t>
            </a:fld>
            <a:endParaRPr lang="da-DK" noProof="1"/>
          </a:p>
        </p:txBody>
      </p:sp>
      <p:sp>
        <p:nvSpPr>
          <p:cNvPr id="5" name="Footer Placeholder 4">
            <a:extLst>
              <a:ext uri="{FF2B5EF4-FFF2-40B4-BE49-F238E27FC236}">
                <a16:creationId xmlns:a16="http://schemas.microsoft.com/office/drawing/2014/main" id="{ACD8D6CC-2A7F-4744-5587-CC6109C48762}"/>
              </a:ext>
            </a:extLst>
          </p:cNvPr>
          <p:cNvSpPr>
            <a:spLocks noGrp="1"/>
          </p:cNvSpPr>
          <p:nvPr>
            <p:ph type="ftr" sz="quarter" idx="12"/>
          </p:nvPr>
        </p:nvSpPr>
        <p:spPr/>
        <p:txBody>
          <a:bodyPr/>
          <a:lstStyle/>
          <a:p>
            <a:r>
              <a:rPr lang="da-DK" noProof="1"/>
              <a:t>cybersikker.alexandra.dk</a:t>
            </a:r>
          </a:p>
        </p:txBody>
      </p:sp>
      <p:sp>
        <p:nvSpPr>
          <p:cNvPr id="6" name="Slide Number Placeholder 5">
            <a:extLst>
              <a:ext uri="{FF2B5EF4-FFF2-40B4-BE49-F238E27FC236}">
                <a16:creationId xmlns:a16="http://schemas.microsoft.com/office/drawing/2014/main" id="{1723BA7B-4D33-EAA2-43B5-FAF3FD64CED1}"/>
              </a:ext>
            </a:extLst>
          </p:cNvPr>
          <p:cNvSpPr>
            <a:spLocks noGrp="1"/>
          </p:cNvSpPr>
          <p:nvPr>
            <p:ph type="sldNum" sz="quarter" idx="13"/>
          </p:nvPr>
        </p:nvSpPr>
        <p:spPr/>
        <p:txBody>
          <a:bodyPr/>
          <a:lstStyle/>
          <a:p>
            <a:fld id="{D9FF5FAE-2060-B54F-BDDB-0825BCE6ACB8}" type="slidenum">
              <a:rPr lang="da-DK" noProof="1" smtClean="0"/>
              <a:pPr/>
              <a:t>70</a:t>
            </a:fld>
            <a:endParaRPr lang="da-DK" noProof="1"/>
          </a:p>
        </p:txBody>
      </p:sp>
      <p:graphicFrame>
        <p:nvGraphicFramePr>
          <p:cNvPr id="7" name="Content Placeholder 3">
            <a:extLst>
              <a:ext uri="{FF2B5EF4-FFF2-40B4-BE49-F238E27FC236}">
                <a16:creationId xmlns:a16="http://schemas.microsoft.com/office/drawing/2014/main" id="{EF594A1F-362C-DD1F-5B6F-B88A5B13EC1E}"/>
              </a:ext>
            </a:extLst>
          </p:cNvPr>
          <p:cNvGraphicFramePr>
            <a:graphicFrameLocks/>
          </p:cNvGraphicFramePr>
          <p:nvPr>
            <p:extLst>
              <p:ext uri="{D42A27DB-BD31-4B8C-83A1-F6EECF244321}">
                <p14:modId xmlns:p14="http://schemas.microsoft.com/office/powerpoint/2010/main" val="1392400458"/>
              </p:ext>
            </p:extLst>
          </p:nvPr>
        </p:nvGraphicFramePr>
        <p:xfrm>
          <a:off x="-635431" y="1305666"/>
          <a:ext cx="12192000" cy="44723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101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205461E7-DF7B-4E2B-B36A-8A93280F39DB}"/>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2F2B1C49-9BDB-420E-BB50-1E7894538738}"/>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graphicEl>
                                              <a:dgm id="{A9D6FF8C-73C0-46E3-8C5D-E17BB7AD6035}"/>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graphicEl>
                                              <a:dgm id="{176153D9-47AA-4706-9666-B80AC15E4A8E}"/>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98EDEAC2-BFBB-401F-B7D7-C92D5C2F0D10}"/>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graphicEl>
                                              <a:dgm id="{81B242B0-0C3F-403E-85BC-94B6F84E62BA}"/>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AD3189D6-2DD5-47C5-98D3-6611F2793B91}"/>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graphicEl>
                                              <a:dgm id="{A3AF8190-18C7-46E3-8193-49FE94621E7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A93CDB-9845-5A32-CA61-A35E1CD63CC6}"/>
              </a:ext>
            </a:extLst>
          </p:cNvPr>
          <p:cNvSpPr>
            <a:spLocks noGrp="1"/>
          </p:cNvSpPr>
          <p:nvPr>
            <p:ph type="title"/>
          </p:nvPr>
        </p:nvSpPr>
        <p:spPr>
          <a:xfrm>
            <a:off x="540000" y="900000"/>
            <a:ext cx="4111466" cy="553998"/>
          </a:xfrm>
        </p:spPr>
        <p:txBody>
          <a:bodyPr/>
          <a:lstStyle/>
          <a:p>
            <a:r>
              <a:rPr lang="da-DK"/>
              <a:t>Dokumentejerskab</a:t>
            </a:r>
          </a:p>
        </p:txBody>
      </p:sp>
      <p:sp>
        <p:nvSpPr>
          <p:cNvPr id="4" name="Date Placeholder 3">
            <a:extLst>
              <a:ext uri="{FF2B5EF4-FFF2-40B4-BE49-F238E27FC236}">
                <a16:creationId xmlns:a16="http://schemas.microsoft.com/office/drawing/2014/main" id="{8D0E3A4C-2901-CC38-8B28-A5FD9F6CD22C}"/>
              </a:ext>
            </a:extLst>
          </p:cNvPr>
          <p:cNvSpPr>
            <a:spLocks noGrp="1"/>
          </p:cNvSpPr>
          <p:nvPr>
            <p:ph type="dt" sz="half" idx="11"/>
          </p:nvPr>
        </p:nvSpPr>
        <p:spPr/>
        <p:txBody>
          <a:bodyPr/>
          <a:lstStyle/>
          <a:p>
            <a:fld id="{966570FE-B5FB-B343-9266-1BC06216A43C}" type="datetime1">
              <a:rPr lang="da-DK" smtClean="0"/>
              <a:t>08-10-2025</a:t>
            </a:fld>
            <a:endParaRPr lang="da-DK"/>
          </a:p>
        </p:txBody>
      </p:sp>
      <p:sp>
        <p:nvSpPr>
          <p:cNvPr id="5" name="Footer Placeholder 4">
            <a:extLst>
              <a:ext uri="{FF2B5EF4-FFF2-40B4-BE49-F238E27FC236}">
                <a16:creationId xmlns:a16="http://schemas.microsoft.com/office/drawing/2014/main" id="{D51DD6B1-81B6-16BA-FB86-70A8DDE3FD4F}"/>
              </a:ext>
            </a:extLst>
          </p:cNvPr>
          <p:cNvSpPr>
            <a:spLocks noGrp="1"/>
          </p:cNvSpPr>
          <p:nvPr>
            <p:ph type="ftr" sz="quarter" idx="12"/>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2535E468-92AC-8841-C986-4E3F8CE7B7D4}"/>
              </a:ext>
            </a:extLst>
          </p:cNvPr>
          <p:cNvSpPr>
            <a:spLocks noGrp="1"/>
          </p:cNvSpPr>
          <p:nvPr>
            <p:ph type="sldNum" sz="quarter" idx="13"/>
          </p:nvPr>
        </p:nvSpPr>
        <p:spPr/>
        <p:txBody>
          <a:bodyPr/>
          <a:lstStyle/>
          <a:p>
            <a:fld id="{D9FF5FAE-2060-B54F-BDDB-0825BCE6ACB8}" type="slidenum">
              <a:rPr lang="da-DK" smtClean="0"/>
              <a:pPr/>
              <a:t>71</a:t>
            </a:fld>
            <a:endParaRPr lang="da-DK"/>
          </a:p>
        </p:txBody>
      </p:sp>
      <p:pic>
        <p:nvPicPr>
          <p:cNvPr id="7" name="Content Placeholder 8" descr="A diagram of a company&#10;&#10;Description automatically generated">
            <a:extLst>
              <a:ext uri="{FF2B5EF4-FFF2-40B4-BE49-F238E27FC236}">
                <a16:creationId xmlns:a16="http://schemas.microsoft.com/office/drawing/2014/main" id="{2C392521-499D-3244-F3E5-3D65D616697F}"/>
              </a:ext>
            </a:extLst>
          </p:cNvPr>
          <p:cNvPicPr>
            <a:picLocks noChangeAspect="1"/>
          </p:cNvPicPr>
          <p:nvPr/>
        </p:nvPicPr>
        <p:blipFill rotWithShape="1">
          <a:blip r:embed="rId2">
            <a:extLst>
              <a:ext uri="{28A0092B-C50C-407E-A947-70E740481C1C}">
                <a14:useLocalDpi xmlns:a14="http://schemas.microsoft.com/office/drawing/2010/main" val="0"/>
              </a:ext>
            </a:extLst>
          </a:blip>
          <a:srcRect b="-54"/>
          <a:stretch/>
        </p:blipFill>
        <p:spPr>
          <a:xfrm>
            <a:off x="5181679" y="579577"/>
            <a:ext cx="6385689" cy="5698845"/>
          </a:xfrm>
          <a:prstGeom prst="rect">
            <a:avLst/>
          </a:prstGeom>
        </p:spPr>
      </p:pic>
    </p:spTree>
    <p:extLst>
      <p:ext uri="{BB962C8B-B14F-4D97-AF65-F5344CB8AC3E}">
        <p14:creationId xmlns:p14="http://schemas.microsoft.com/office/powerpoint/2010/main" val="37885990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ADD5F7-C068-20D6-5454-F074CEFA7705}"/>
              </a:ext>
            </a:extLst>
          </p:cNvPr>
          <p:cNvSpPr>
            <a:spLocks noGrp="1"/>
          </p:cNvSpPr>
          <p:nvPr>
            <p:ph type="body" sz="quarter" idx="10"/>
          </p:nvPr>
        </p:nvSpPr>
        <p:spPr/>
        <p:txBody>
          <a:bodyPr/>
          <a:lstStyle/>
          <a:p>
            <a:r>
              <a:rPr lang="da-DK" noProof="1"/>
              <a:t>Hvordan sikrer man at forretningen kan fortsætte under hændelsen?</a:t>
            </a:r>
          </a:p>
          <a:p>
            <a:endParaRPr lang="da-DK" noProof="1"/>
          </a:p>
          <a:p>
            <a:r>
              <a:rPr lang="da-DK" noProof="1"/>
              <a:t>Detaljeret beskrivelse af strategier og konkrete handlinger der vedligeholder driften af specifikke systemer</a:t>
            </a:r>
          </a:p>
          <a:p>
            <a:pPr lvl="1"/>
            <a:r>
              <a:rPr lang="da-DK" noProof="1"/>
              <a:t>Hvad skal vi gøre?</a:t>
            </a:r>
          </a:p>
          <a:p>
            <a:pPr lvl="1"/>
            <a:r>
              <a:rPr lang="da-DK" noProof="1"/>
              <a:t>Hvad skal vi have?</a:t>
            </a:r>
          </a:p>
          <a:p>
            <a:endParaRPr lang="da-DK" noProof="1"/>
          </a:p>
          <a:p>
            <a:r>
              <a:rPr lang="da-DK" noProof="1"/>
              <a:t>Fortroligt dokument</a:t>
            </a:r>
          </a:p>
          <a:p>
            <a:r>
              <a:rPr lang="da-DK" noProof="1"/>
              <a:t>‘Stand-alone’ dokument</a:t>
            </a:r>
          </a:p>
        </p:txBody>
      </p:sp>
      <p:sp>
        <p:nvSpPr>
          <p:cNvPr id="3" name="Title 2">
            <a:extLst>
              <a:ext uri="{FF2B5EF4-FFF2-40B4-BE49-F238E27FC236}">
                <a16:creationId xmlns:a16="http://schemas.microsoft.com/office/drawing/2014/main" id="{F36DF0FC-0040-669E-3023-0C49F16CAD69}"/>
              </a:ext>
            </a:extLst>
          </p:cNvPr>
          <p:cNvSpPr>
            <a:spLocks noGrp="1"/>
          </p:cNvSpPr>
          <p:nvPr>
            <p:ph type="title"/>
          </p:nvPr>
        </p:nvSpPr>
        <p:spPr>
          <a:xfrm>
            <a:off x="360000" y="1080000"/>
            <a:ext cx="2726099" cy="2215991"/>
          </a:xfrm>
        </p:spPr>
        <p:txBody>
          <a:bodyPr/>
          <a:lstStyle/>
          <a:p>
            <a:r>
              <a:rPr lang="da-DK" noProof="1"/>
              <a:t>Business Continuity Plan</a:t>
            </a:r>
            <a:br>
              <a:rPr lang="da-DK" noProof="1"/>
            </a:br>
            <a:r>
              <a:rPr lang="da-DK" noProof="1"/>
              <a:t>(Nødplan)</a:t>
            </a:r>
          </a:p>
        </p:txBody>
      </p:sp>
      <p:sp>
        <p:nvSpPr>
          <p:cNvPr id="4" name="Date Placeholder 3">
            <a:extLst>
              <a:ext uri="{FF2B5EF4-FFF2-40B4-BE49-F238E27FC236}">
                <a16:creationId xmlns:a16="http://schemas.microsoft.com/office/drawing/2014/main" id="{23CB478F-8ADA-4833-B01C-F078243AF857}"/>
              </a:ext>
            </a:extLst>
          </p:cNvPr>
          <p:cNvSpPr>
            <a:spLocks noGrp="1"/>
          </p:cNvSpPr>
          <p:nvPr>
            <p:ph type="dt" sz="half" idx="11"/>
          </p:nvPr>
        </p:nvSpPr>
        <p:spPr/>
        <p:txBody>
          <a:bodyPr/>
          <a:lstStyle/>
          <a:p>
            <a:fld id="{966570FE-B5FB-B343-9266-1BC06216A43C}" type="datetime1">
              <a:rPr lang="da-DK" noProof="1" smtClean="0"/>
              <a:t>08-10-2025</a:t>
            </a:fld>
            <a:endParaRPr lang="da-DK" noProof="1"/>
          </a:p>
        </p:txBody>
      </p:sp>
      <p:sp>
        <p:nvSpPr>
          <p:cNvPr id="5" name="Footer Placeholder 4">
            <a:extLst>
              <a:ext uri="{FF2B5EF4-FFF2-40B4-BE49-F238E27FC236}">
                <a16:creationId xmlns:a16="http://schemas.microsoft.com/office/drawing/2014/main" id="{4D7F2C02-52F4-2708-847F-2ECB9CA7B6D1}"/>
              </a:ext>
            </a:extLst>
          </p:cNvPr>
          <p:cNvSpPr>
            <a:spLocks noGrp="1"/>
          </p:cNvSpPr>
          <p:nvPr>
            <p:ph type="ftr" sz="quarter" idx="12"/>
          </p:nvPr>
        </p:nvSpPr>
        <p:spPr/>
        <p:txBody>
          <a:bodyPr/>
          <a:lstStyle/>
          <a:p>
            <a:r>
              <a:rPr lang="da-DK" noProof="1"/>
              <a:t>cybersikker.alexandra.dk</a:t>
            </a:r>
          </a:p>
        </p:txBody>
      </p:sp>
      <p:sp>
        <p:nvSpPr>
          <p:cNvPr id="6" name="Slide Number Placeholder 5">
            <a:extLst>
              <a:ext uri="{FF2B5EF4-FFF2-40B4-BE49-F238E27FC236}">
                <a16:creationId xmlns:a16="http://schemas.microsoft.com/office/drawing/2014/main" id="{2D8B0F82-28FA-A5AE-0817-DD6297312C8A}"/>
              </a:ext>
            </a:extLst>
          </p:cNvPr>
          <p:cNvSpPr>
            <a:spLocks noGrp="1"/>
          </p:cNvSpPr>
          <p:nvPr>
            <p:ph type="sldNum" sz="quarter" idx="13"/>
          </p:nvPr>
        </p:nvSpPr>
        <p:spPr/>
        <p:txBody>
          <a:bodyPr/>
          <a:lstStyle/>
          <a:p>
            <a:fld id="{D9FF5FAE-2060-B54F-BDDB-0825BCE6ACB8}" type="slidenum">
              <a:rPr lang="da-DK" noProof="1" smtClean="0"/>
              <a:pPr/>
              <a:t>72</a:t>
            </a:fld>
            <a:endParaRPr lang="da-DK" noProof="1"/>
          </a:p>
        </p:txBody>
      </p:sp>
    </p:spTree>
    <p:extLst>
      <p:ext uri="{BB962C8B-B14F-4D97-AF65-F5344CB8AC3E}">
        <p14:creationId xmlns:p14="http://schemas.microsoft.com/office/powerpoint/2010/main" val="31391396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C7A94C-6F0D-B284-8B7C-43B0E928532A}"/>
              </a:ext>
            </a:extLst>
          </p:cNvPr>
          <p:cNvSpPr>
            <a:spLocks noGrp="1"/>
          </p:cNvSpPr>
          <p:nvPr>
            <p:ph type="body" sz="quarter" idx="10"/>
          </p:nvPr>
        </p:nvSpPr>
        <p:spPr/>
        <p:txBody>
          <a:bodyPr/>
          <a:lstStyle/>
          <a:p>
            <a:r>
              <a:rPr lang="da-DK" noProof="1"/>
              <a:t>Hvordan genetablerer man driften efter en hændelse?</a:t>
            </a:r>
          </a:p>
          <a:p>
            <a:endParaRPr lang="da-DK" noProof="1"/>
          </a:p>
          <a:p>
            <a:r>
              <a:rPr lang="da-DK" noProof="1"/>
              <a:t>Detaljeret beskrivelse af strategier og konkrete handlinger der genopretter driften</a:t>
            </a:r>
          </a:p>
          <a:p>
            <a:pPr lvl="1"/>
            <a:r>
              <a:rPr lang="da-DK" noProof="1"/>
              <a:t>Skal garantere RTO</a:t>
            </a:r>
          </a:p>
          <a:p>
            <a:pPr marL="0" indent="0">
              <a:buNone/>
            </a:pPr>
            <a:endParaRPr lang="da-DK" noProof="1"/>
          </a:p>
          <a:p>
            <a:r>
              <a:rPr lang="da-DK" noProof="1"/>
              <a:t>Fortroligt dokument</a:t>
            </a:r>
          </a:p>
          <a:p>
            <a:r>
              <a:rPr lang="da-DK" noProof="1"/>
              <a:t>‘Stand-alone’ dokument</a:t>
            </a:r>
          </a:p>
        </p:txBody>
      </p:sp>
      <p:sp>
        <p:nvSpPr>
          <p:cNvPr id="3" name="Title 2">
            <a:extLst>
              <a:ext uri="{FF2B5EF4-FFF2-40B4-BE49-F238E27FC236}">
                <a16:creationId xmlns:a16="http://schemas.microsoft.com/office/drawing/2014/main" id="{9F180E1D-A14B-A4B2-FAF2-9C60913EBCB1}"/>
              </a:ext>
            </a:extLst>
          </p:cNvPr>
          <p:cNvSpPr>
            <a:spLocks noGrp="1"/>
          </p:cNvSpPr>
          <p:nvPr>
            <p:ph type="title"/>
          </p:nvPr>
        </p:nvSpPr>
        <p:spPr>
          <a:xfrm>
            <a:off x="360000" y="1080000"/>
            <a:ext cx="3081032" cy="2769989"/>
          </a:xfrm>
        </p:spPr>
        <p:txBody>
          <a:bodyPr/>
          <a:lstStyle/>
          <a:p>
            <a:r>
              <a:rPr lang="da-DK" noProof="1"/>
              <a:t>Disaster Recovery</a:t>
            </a:r>
            <a:br>
              <a:rPr lang="da-DK" noProof="1"/>
            </a:br>
            <a:r>
              <a:rPr lang="da-DK" noProof="1"/>
              <a:t>Plan</a:t>
            </a:r>
            <a:br>
              <a:rPr lang="da-DK" noProof="1"/>
            </a:br>
            <a:r>
              <a:rPr lang="da-DK" noProof="1"/>
              <a:t>(Reetablerings-plan)</a:t>
            </a:r>
          </a:p>
        </p:txBody>
      </p:sp>
      <p:sp>
        <p:nvSpPr>
          <p:cNvPr id="4" name="Date Placeholder 3">
            <a:extLst>
              <a:ext uri="{FF2B5EF4-FFF2-40B4-BE49-F238E27FC236}">
                <a16:creationId xmlns:a16="http://schemas.microsoft.com/office/drawing/2014/main" id="{7E927A86-4EF6-849B-351A-453FBC88A239}"/>
              </a:ext>
            </a:extLst>
          </p:cNvPr>
          <p:cNvSpPr>
            <a:spLocks noGrp="1"/>
          </p:cNvSpPr>
          <p:nvPr>
            <p:ph type="dt" sz="half" idx="11"/>
          </p:nvPr>
        </p:nvSpPr>
        <p:spPr/>
        <p:txBody>
          <a:bodyPr/>
          <a:lstStyle/>
          <a:p>
            <a:fld id="{966570FE-B5FB-B343-9266-1BC06216A43C}" type="datetime1">
              <a:rPr lang="da-DK" noProof="1" smtClean="0"/>
              <a:t>08-10-2025</a:t>
            </a:fld>
            <a:endParaRPr lang="da-DK" noProof="1"/>
          </a:p>
        </p:txBody>
      </p:sp>
      <p:sp>
        <p:nvSpPr>
          <p:cNvPr id="5" name="Footer Placeholder 4">
            <a:extLst>
              <a:ext uri="{FF2B5EF4-FFF2-40B4-BE49-F238E27FC236}">
                <a16:creationId xmlns:a16="http://schemas.microsoft.com/office/drawing/2014/main" id="{6986544B-890E-B26E-79EF-04088B42810E}"/>
              </a:ext>
            </a:extLst>
          </p:cNvPr>
          <p:cNvSpPr>
            <a:spLocks noGrp="1"/>
          </p:cNvSpPr>
          <p:nvPr>
            <p:ph type="ftr" sz="quarter" idx="12"/>
          </p:nvPr>
        </p:nvSpPr>
        <p:spPr/>
        <p:txBody>
          <a:bodyPr/>
          <a:lstStyle/>
          <a:p>
            <a:r>
              <a:rPr lang="da-DK" noProof="1"/>
              <a:t>cybersikker.alexandra.dk</a:t>
            </a:r>
          </a:p>
        </p:txBody>
      </p:sp>
      <p:sp>
        <p:nvSpPr>
          <p:cNvPr id="6" name="Slide Number Placeholder 5">
            <a:extLst>
              <a:ext uri="{FF2B5EF4-FFF2-40B4-BE49-F238E27FC236}">
                <a16:creationId xmlns:a16="http://schemas.microsoft.com/office/drawing/2014/main" id="{6BC9975B-5CF1-046D-7D1B-AE1F15B26129}"/>
              </a:ext>
            </a:extLst>
          </p:cNvPr>
          <p:cNvSpPr>
            <a:spLocks noGrp="1"/>
          </p:cNvSpPr>
          <p:nvPr>
            <p:ph type="sldNum" sz="quarter" idx="13"/>
          </p:nvPr>
        </p:nvSpPr>
        <p:spPr/>
        <p:txBody>
          <a:bodyPr/>
          <a:lstStyle/>
          <a:p>
            <a:fld id="{D9FF5FAE-2060-B54F-BDDB-0825BCE6ACB8}" type="slidenum">
              <a:rPr lang="da-DK" noProof="1" smtClean="0"/>
              <a:pPr/>
              <a:t>73</a:t>
            </a:fld>
            <a:endParaRPr lang="da-DK" noProof="1"/>
          </a:p>
        </p:txBody>
      </p:sp>
    </p:spTree>
    <p:extLst>
      <p:ext uri="{BB962C8B-B14F-4D97-AF65-F5344CB8AC3E}">
        <p14:creationId xmlns:p14="http://schemas.microsoft.com/office/powerpoint/2010/main" val="34563412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1C459D-4246-431E-1EBB-F0EA006BFD11}"/>
              </a:ext>
            </a:extLst>
          </p:cNvPr>
          <p:cNvSpPr>
            <a:spLocks noGrp="1"/>
          </p:cNvSpPr>
          <p:nvPr>
            <p:ph type="body" sz="quarter" idx="10"/>
          </p:nvPr>
        </p:nvSpPr>
        <p:spPr/>
        <p:txBody>
          <a:bodyPr/>
          <a:lstStyle/>
          <a:p>
            <a:r>
              <a:rPr lang="da-DK"/>
              <a:t>Operationelle handlingsplaner til konkrete hændelser</a:t>
            </a:r>
          </a:p>
          <a:p>
            <a:r>
              <a:rPr lang="da-DK" err="1"/>
              <a:t>E.g</a:t>
            </a:r>
            <a:r>
              <a:rPr lang="da-DK"/>
              <a:t>. phishing, malware, </a:t>
            </a:r>
            <a:r>
              <a:rPr lang="da-DK" err="1"/>
              <a:t>ransomware</a:t>
            </a:r>
            <a:r>
              <a:rPr lang="da-DK"/>
              <a:t>, </a:t>
            </a:r>
            <a:r>
              <a:rPr lang="da-DK" err="1"/>
              <a:t>DDoS</a:t>
            </a:r>
            <a:r>
              <a:rPr lang="da-DK"/>
              <a:t>, etc.</a:t>
            </a:r>
          </a:p>
          <a:p>
            <a:endParaRPr lang="da-DK"/>
          </a:p>
          <a:p>
            <a:r>
              <a:rPr lang="da-DK"/>
              <a:t>Udfordringer:</a:t>
            </a:r>
          </a:p>
          <a:p>
            <a:pPr lvl="1"/>
            <a:r>
              <a:rPr lang="da-DK"/>
              <a:t>Hvor mange og hvilke </a:t>
            </a:r>
            <a:r>
              <a:rPr lang="da-DK" err="1"/>
              <a:t>playbooks</a:t>
            </a:r>
            <a:r>
              <a:rPr lang="da-DK"/>
              <a:t>?</a:t>
            </a:r>
          </a:p>
          <a:p>
            <a:pPr lvl="1"/>
            <a:r>
              <a:rPr lang="da-DK"/>
              <a:t>Hvor mange detaljer i </a:t>
            </a:r>
            <a:r>
              <a:rPr lang="da-DK" err="1"/>
              <a:t>playbooks</a:t>
            </a:r>
            <a:r>
              <a:rPr lang="da-DK"/>
              <a:t> kontra andre dokumenter?</a:t>
            </a:r>
          </a:p>
          <a:p>
            <a:pPr lvl="1"/>
            <a:endParaRPr lang="da-DK"/>
          </a:p>
        </p:txBody>
      </p:sp>
      <p:sp>
        <p:nvSpPr>
          <p:cNvPr id="3" name="Title 2">
            <a:extLst>
              <a:ext uri="{FF2B5EF4-FFF2-40B4-BE49-F238E27FC236}">
                <a16:creationId xmlns:a16="http://schemas.microsoft.com/office/drawing/2014/main" id="{1DDACD8D-F415-00C6-F9BF-3431FFBFDD72}"/>
              </a:ext>
            </a:extLst>
          </p:cNvPr>
          <p:cNvSpPr>
            <a:spLocks noGrp="1"/>
          </p:cNvSpPr>
          <p:nvPr>
            <p:ph type="title"/>
          </p:nvPr>
        </p:nvSpPr>
        <p:spPr/>
        <p:txBody>
          <a:bodyPr/>
          <a:lstStyle/>
          <a:p>
            <a:r>
              <a:rPr lang="da-DK" err="1"/>
              <a:t>Playbooks</a:t>
            </a:r>
            <a:endParaRPr lang="da-DK"/>
          </a:p>
        </p:txBody>
      </p:sp>
      <p:sp>
        <p:nvSpPr>
          <p:cNvPr id="4" name="Date Placeholder 3">
            <a:extLst>
              <a:ext uri="{FF2B5EF4-FFF2-40B4-BE49-F238E27FC236}">
                <a16:creationId xmlns:a16="http://schemas.microsoft.com/office/drawing/2014/main" id="{26F1474D-6454-93A3-198E-634A22561CF8}"/>
              </a:ext>
            </a:extLst>
          </p:cNvPr>
          <p:cNvSpPr>
            <a:spLocks noGrp="1"/>
          </p:cNvSpPr>
          <p:nvPr>
            <p:ph type="dt" sz="half" idx="11"/>
          </p:nvPr>
        </p:nvSpPr>
        <p:spPr/>
        <p:txBody>
          <a:bodyPr/>
          <a:lstStyle/>
          <a:p>
            <a:fld id="{966570FE-B5FB-B343-9266-1BC06216A43C}" type="datetime1">
              <a:rPr lang="da-DK" smtClean="0"/>
              <a:t>08-10-2025</a:t>
            </a:fld>
            <a:endParaRPr lang="da-DK"/>
          </a:p>
        </p:txBody>
      </p:sp>
      <p:sp>
        <p:nvSpPr>
          <p:cNvPr id="5" name="Footer Placeholder 4">
            <a:extLst>
              <a:ext uri="{FF2B5EF4-FFF2-40B4-BE49-F238E27FC236}">
                <a16:creationId xmlns:a16="http://schemas.microsoft.com/office/drawing/2014/main" id="{FDB5A937-B467-B404-75AF-02B32AFACD3F}"/>
              </a:ext>
            </a:extLst>
          </p:cNvPr>
          <p:cNvSpPr>
            <a:spLocks noGrp="1"/>
          </p:cNvSpPr>
          <p:nvPr>
            <p:ph type="ftr" sz="quarter" idx="12"/>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253B5937-CFE1-946E-2E78-6EEB794FB452}"/>
              </a:ext>
            </a:extLst>
          </p:cNvPr>
          <p:cNvSpPr>
            <a:spLocks noGrp="1"/>
          </p:cNvSpPr>
          <p:nvPr>
            <p:ph type="sldNum" sz="quarter" idx="13"/>
          </p:nvPr>
        </p:nvSpPr>
        <p:spPr/>
        <p:txBody>
          <a:bodyPr/>
          <a:lstStyle/>
          <a:p>
            <a:fld id="{D9FF5FAE-2060-B54F-BDDB-0825BCE6ACB8}" type="slidenum">
              <a:rPr lang="da-DK" smtClean="0"/>
              <a:pPr/>
              <a:t>74</a:t>
            </a:fld>
            <a:endParaRPr lang="da-DK"/>
          </a:p>
        </p:txBody>
      </p:sp>
    </p:spTree>
    <p:extLst>
      <p:ext uri="{BB962C8B-B14F-4D97-AF65-F5344CB8AC3E}">
        <p14:creationId xmlns:p14="http://schemas.microsoft.com/office/powerpoint/2010/main" val="5923733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682C55-03A4-15C2-C7F7-4E48894E7EAC}"/>
              </a:ext>
            </a:extLst>
          </p:cNvPr>
          <p:cNvSpPr>
            <a:spLocks noGrp="1"/>
          </p:cNvSpPr>
          <p:nvPr>
            <p:ph type="body" sz="quarter" idx="10"/>
          </p:nvPr>
        </p:nvSpPr>
        <p:spPr/>
        <p:txBody>
          <a:bodyPr/>
          <a:lstStyle/>
          <a:p>
            <a:r>
              <a:rPr lang="da-DK" noProof="1"/>
              <a:t>Hoveddokument der beskriver</a:t>
            </a:r>
          </a:p>
          <a:p>
            <a:pPr lvl="1"/>
            <a:r>
              <a:rPr lang="da-DK" noProof="1"/>
              <a:t>Organisation</a:t>
            </a:r>
          </a:p>
          <a:p>
            <a:pPr lvl="1"/>
            <a:r>
              <a:rPr lang="da-DK" noProof="1"/>
              <a:t>Aktiveringsomstændigheder og eskalering</a:t>
            </a:r>
          </a:p>
          <a:p>
            <a:pPr lvl="1"/>
            <a:r>
              <a:rPr lang="da-DK" noProof="1"/>
              <a:t>Generelle handlingsplaner</a:t>
            </a:r>
          </a:p>
          <a:p>
            <a:pPr lvl="1"/>
            <a:r>
              <a:rPr lang="da-DK" noProof="1"/>
              <a:t>IR-cyklus</a:t>
            </a:r>
          </a:p>
          <a:p>
            <a:r>
              <a:rPr lang="da-DK" noProof="1"/>
              <a:t>Lister over individuelle referencer</a:t>
            </a:r>
          </a:p>
          <a:p>
            <a:pPr lvl="1"/>
            <a:r>
              <a:rPr lang="da-DK" noProof="1"/>
              <a:t>Systemoverblik og risikovurderinger</a:t>
            </a:r>
          </a:p>
          <a:p>
            <a:pPr lvl="1"/>
            <a:r>
              <a:rPr lang="da-DK" noProof="1"/>
              <a:t>Handlingsplaner (BCP/DR)</a:t>
            </a:r>
          </a:p>
          <a:p>
            <a:pPr lvl="1"/>
            <a:r>
              <a:rPr lang="da-DK" noProof="1"/>
              <a:t>Playbooks</a:t>
            </a:r>
          </a:p>
          <a:p>
            <a:r>
              <a:rPr lang="da-DK" noProof="1"/>
              <a:t>Evaluering</a:t>
            </a:r>
          </a:p>
          <a:p>
            <a:r>
              <a:rPr lang="da-DK" noProof="1"/>
              <a:t>Test og træning</a:t>
            </a:r>
          </a:p>
          <a:p>
            <a:pPr lvl="1"/>
            <a:endParaRPr lang="da-DK" noProof="1"/>
          </a:p>
          <a:p>
            <a:endParaRPr lang="da-DK" noProof="1"/>
          </a:p>
          <a:p>
            <a:pPr lvl="1"/>
            <a:endParaRPr lang="da-DK" noProof="1"/>
          </a:p>
          <a:p>
            <a:pPr lvl="1"/>
            <a:endParaRPr lang="da-DK" noProof="1"/>
          </a:p>
        </p:txBody>
      </p:sp>
      <p:sp>
        <p:nvSpPr>
          <p:cNvPr id="3" name="Title 2">
            <a:extLst>
              <a:ext uri="{FF2B5EF4-FFF2-40B4-BE49-F238E27FC236}">
                <a16:creationId xmlns:a16="http://schemas.microsoft.com/office/drawing/2014/main" id="{385D5536-B608-2DDF-4770-F4BE4114FC0D}"/>
              </a:ext>
            </a:extLst>
          </p:cNvPr>
          <p:cNvSpPr>
            <a:spLocks noGrp="1"/>
          </p:cNvSpPr>
          <p:nvPr>
            <p:ph type="title"/>
          </p:nvPr>
        </p:nvSpPr>
        <p:spPr>
          <a:xfrm>
            <a:off x="360000" y="1080000"/>
            <a:ext cx="3358560" cy="1107996"/>
          </a:xfrm>
        </p:spPr>
        <p:txBody>
          <a:bodyPr/>
          <a:lstStyle/>
          <a:p>
            <a:r>
              <a:rPr lang="da-DK" noProof="1"/>
              <a:t>Beredskabsplan</a:t>
            </a:r>
          </a:p>
        </p:txBody>
      </p:sp>
      <p:sp>
        <p:nvSpPr>
          <p:cNvPr id="4" name="Date Placeholder 3">
            <a:extLst>
              <a:ext uri="{FF2B5EF4-FFF2-40B4-BE49-F238E27FC236}">
                <a16:creationId xmlns:a16="http://schemas.microsoft.com/office/drawing/2014/main" id="{31398AF8-FE64-95F6-A81B-B6993CABE285}"/>
              </a:ext>
            </a:extLst>
          </p:cNvPr>
          <p:cNvSpPr>
            <a:spLocks noGrp="1"/>
          </p:cNvSpPr>
          <p:nvPr>
            <p:ph type="dt" sz="half" idx="11"/>
          </p:nvPr>
        </p:nvSpPr>
        <p:spPr/>
        <p:txBody>
          <a:bodyPr/>
          <a:lstStyle/>
          <a:p>
            <a:fld id="{966570FE-B5FB-B343-9266-1BC06216A43C}" type="datetime1">
              <a:rPr lang="da-DK" noProof="1" smtClean="0"/>
              <a:t>08-10-2025</a:t>
            </a:fld>
            <a:endParaRPr lang="da-DK" noProof="1"/>
          </a:p>
        </p:txBody>
      </p:sp>
      <p:sp>
        <p:nvSpPr>
          <p:cNvPr id="5" name="Footer Placeholder 4">
            <a:extLst>
              <a:ext uri="{FF2B5EF4-FFF2-40B4-BE49-F238E27FC236}">
                <a16:creationId xmlns:a16="http://schemas.microsoft.com/office/drawing/2014/main" id="{8CEBA3F8-4659-BF3A-466E-E92EA973C753}"/>
              </a:ext>
            </a:extLst>
          </p:cNvPr>
          <p:cNvSpPr>
            <a:spLocks noGrp="1"/>
          </p:cNvSpPr>
          <p:nvPr>
            <p:ph type="ftr" sz="quarter" idx="12"/>
          </p:nvPr>
        </p:nvSpPr>
        <p:spPr/>
        <p:txBody>
          <a:bodyPr/>
          <a:lstStyle/>
          <a:p>
            <a:r>
              <a:rPr lang="da-DK" noProof="1"/>
              <a:t>cybersikker.alexandra.dk</a:t>
            </a:r>
          </a:p>
        </p:txBody>
      </p:sp>
      <p:sp>
        <p:nvSpPr>
          <p:cNvPr id="6" name="Slide Number Placeholder 5">
            <a:extLst>
              <a:ext uri="{FF2B5EF4-FFF2-40B4-BE49-F238E27FC236}">
                <a16:creationId xmlns:a16="http://schemas.microsoft.com/office/drawing/2014/main" id="{B7A397BB-0F81-6952-62C7-2CA1964D32D0}"/>
              </a:ext>
            </a:extLst>
          </p:cNvPr>
          <p:cNvSpPr>
            <a:spLocks noGrp="1"/>
          </p:cNvSpPr>
          <p:nvPr>
            <p:ph type="sldNum" sz="quarter" idx="13"/>
          </p:nvPr>
        </p:nvSpPr>
        <p:spPr/>
        <p:txBody>
          <a:bodyPr/>
          <a:lstStyle/>
          <a:p>
            <a:fld id="{D9FF5FAE-2060-B54F-BDDB-0825BCE6ACB8}" type="slidenum">
              <a:rPr lang="da-DK" noProof="1" smtClean="0"/>
              <a:pPr/>
              <a:t>75</a:t>
            </a:fld>
            <a:endParaRPr lang="da-DK" noProof="1"/>
          </a:p>
        </p:txBody>
      </p:sp>
    </p:spTree>
    <p:extLst>
      <p:ext uri="{BB962C8B-B14F-4D97-AF65-F5344CB8AC3E}">
        <p14:creationId xmlns:p14="http://schemas.microsoft.com/office/powerpoint/2010/main" val="3044362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95AE1-13D1-69F0-F6B9-F184D1D9B407}"/>
              </a:ext>
            </a:extLst>
          </p:cNvPr>
          <p:cNvSpPr>
            <a:spLocks noGrp="1"/>
          </p:cNvSpPr>
          <p:nvPr>
            <p:ph type="title"/>
          </p:nvPr>
        </p:nvSpPr>
        <p:spPr>
          <a:xfrm>
            <a:off x="540000" y="1260000"/>
            <a:ext cx="3960000" cy="1661993"/>
          </a:xfrm>
        </p:spPr>
        <p:txBody>
          <a:bodyPr/>
          <a:lstStyle/>
          <a:p>
            <a:r>
              <a:rPr lang="da-DK" noProof="1"/>
              <a:t>Eksempel – </a:t>
            </a:r>
            <a:br>
              <a:rPr lang="da-DK" noProof="1"/>
            </a:br>
            <a:r>
              <a:rPr lang="da-DK" noProof="1"/>
              <a:t>Beredskabsplans-template fra KL</a:t>
            </a:r>
          </a:p>
        </p:txBody>
      </p:sp>
      <p:sp>
        <p:nvSpPr>
          <p:cNvPr id="3" name="Text Placeholder 2">
            <a:extLst>
              <a:ext uri="{FF2B5EF4-FFF2-40B4-BE49-F238E27FC236}">
                <a16:creationId xmlns:a16="http://schemas.microsoft.com/office/drawing/2014/main" id="{A76CD290-1DD7-E95A-3B63-E74497AD08AB}"/>
              </a:ext>
            </a:extLst>
          </p:cNvPr>
          <p:cNvSpPr>
            <a:spLocks noGrp="1"/>
          </p:cNvSpPr>
          <p:nvPr>
            <p:ph type="body" sz="quarter" idx="10"/>
          </p:nvPr>
        </p:nvSpPr>
        <p:spPr/>
        <p:txBody>
          <a:bodyPr/>
          <a:lstStyle/>
          <a:p>
            <a:pPr marL="0" indent="0">
              <a:buNone/>
            </a:pPr>
            <a:endParaRPr lang="da-DK" noProof="1"/>
          </a:p>
          <a:p>
            <a:pPr marL="0" indent="0">
              <a:buNone/>
            </a:pPr>
            <a:endParaRPr lang="da-DK" noProof="1"/>
          </a:p>
          <a:p>
            <a:pPr marL="0" indent="0">
              <a:buNone/>
            </a:pPr>
            <a:r>
              <a:rPr lang="da-DK" noProof="1"/>
              <a:t>1. Beredskabsorganisation</a:t>
            </a:r>
          </a:p>
          <a:p>
            <a:pPr marL="0" indent="0">
              <a:buNone/>
            </a:pPr>
            <a:r>
              <a:rPr lang="da-DK" noProof="1"/>
              <a:t>2. Aktivering og eskalering</a:t>
            </a:r>
          </a:p>
          <a:p>
            <a:pPr marL="0" indent="0">
              <a:buNone/>
            </a:pPr>
            <a:r>
              <a:rPr lang="da-DK" noProof="1"/>
              <a:t>3. Evaluering af beredskab	</a:t>
            </a:r>
          </a:p>
          <a:p>
            <a:pPr marL="0" indent="0">
              <a:buNone/>
            </a:pPr>
            <a:r>
              <a:rPr lang="da-DK" noProof="1"/>
              <a:t>4. Vedligeholdelse af beredskabsplanen</a:t>
            </a:r>
          </a:p>
          <a:p>
            <a:pPr marL="0" indent="0">
              <a:buNone/>
            </a:pPr>
            <a:r>
              <a:rPr lang="da-DK" noProof="1"/>
              <a:t>5. Bilag</a:t>
            </a:r>
          </a:p>
          <a:p>
            <a:endParaRPr lang="da-DK" noProof="1"/>
          </a:p>
          <a:p>
            <a:endParaRPr lang="da-DK" noProof="1"/>
          </a:p>
        </p:txBody>
      </p:sp>
      <p:sp>
        <p:nvSpPr>
          <p:cNvPr id="4" name="Date Placeholder 3">
            <a:extLst>
              <a:ext uri="{FF2B5EF4-FFF2-40B4-BE49-F238E27FC236}">
                <a16:creationId xmlns:a16="http://schemas.microsoft.com/office/drawing/2014/main" id="{617A9B94-FF9E-CC25-B296-8A8F55C20387}"/>
              </a:ext>
            </a:extLst>
          </p:cNvPr>
          <p:cNvSpPr>
            <a:spLocks noGrp="1"/>
          </p:cNvSpPr>
          <p:nvPr>
            <p:ph type="dt" sz="half" idx="11"/>
          </p:nvPr>
        </p:nvSpPr>
        <p:spPr/>
        <p:txBody>
          <a:bodyPr/>
          <a:lstStyle/>
          <a:p>
            <a:fld id="{966570FE-B5FB-B343-9266-1BC06216A43C}" type="datetime1">
              <a:rPr lang="da-DK" noProof="1" smtClean="0"/>
              <a:t>08-10-2025</a:t>
            </a:fld>
            <a:endParaRPr lang="da-DK" noProof="1"/>
          </a:p>
        </p:txBody>
      </p:sp>
      <p:sp>
        <p:nvSpPr>
          <p:cNvPr id="5" name="Footer Placeholder 4">
            <a:extLst>
              <a:ext uri="{FF2B5EF4-FFF2-40B4-BE49-F238E27FC236}">
                <a16:creationId xmlns:a16="http://schemas.microsoft.com/office/drawing/2014/main" id="{F6AC972E-F5C0-2124-16F0-DBFAFF5DE45D}"/>
              </a:ext>
            </a:extLst>
          </p:cNvPr>
          <p:cNvSpPr>
            <a:spLocks noGrp="1"/>
          </p:cNvSpPr>
          <p:nvPr>
            <p:ph type="ftr" sz="quarter" idx="12"/>
          </p:nvPr>
        </p:nvSpPr>
        <p:spPr/>
        <p:txBody>
          <a:bodyPr/>
          <a:lstStyle/>
          <a:p>
            <a:r>
              <a:rPr lang="da-DK" noProof="1"/>
              <a:t>cybersikker.alexandra.dk</a:t>
            </a:r>
          </a:p>
        </p:txBody>
      </p:sp>
      <p:sp>
        <p:nvSpPr>
          <p:cNvPr id="6" name="Slide Number Placeholder 5">
            <a:extLst>
              <a:ext uri="{FF2B5EF4-FFF2-40B4-BE49-F238E27FC236}">
                <a16:creationId xmlns:a16="http://schemas.microsoft.com/office/drawing/2014/main" id="{4F2F3FBA-9EBE-5631-4215-18CFC384FD40}"/>
              </a:ext>
            </a:extLst>
          </p:cNvPr>
          <p:cNvSpPr>
            <a:spLocks noGrp="1"/>
          </p:cNvSpPr>
          <p:nvPr>
            <p:ph type="sldNum" sz="quarter" idx="13"/>
          </p:nvPr>
        </p:nvSpPr>
        <p:spPr/>
        <p:txBody>
          <a:bodyPr/>
          <a:lstStyle/>
          <a:p>
            <a:fld id="{D9FF5FAE-2060-B54F-BDDB-0825BCE6ACB8}" type="slidenum">
              <a:rPr lang="da-DK" noProof="1" smtClean="0"/>
              <a:pPr/>
              <a:t>76</a:t>
            </a:fld>
            <a:endParaRPr lang="da-DK" noProof="1"/>
          </a:p>
        </p:txBody>
      </p:sp>
    </p:spTree>
    <p:extLst>
      <p:ext uri="{BB962C8B-B14F-4D97-AF65-F5344CB8AC3E}">
        <p14:creationId xmlns:p14="http://schemas.microsoft.com/office/powerpoint/2010/main" val="26851696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6055E-A910-09B7-BB0B-161CB8BCB595}"/>
              </a:ext>
            </a:extLst>
          </p:cNvPr>
          <p:cNvSpPr>
            <a:spLocks noGrp="1"/>
          </p:cNvSpPr>
          <p:nvPr>
            <p:ph type="title"/>
          </p:nvPr>
        </p:nvSpPr>
        <p:spPr>
          <a:xfrm>
            <a:off x="540000" y="1260000"/>
            <a:ext cx="3960000" cy="1661993"/>
          </a:xfrm>
        </p:spPr>
        <p:txBody>
          <a:bodyPr/>
          <a:lstStyle/>
          <a:p>
            <a:r>
              <a:rPr lang="da-DK" noProof="1"/>
              <a:t>Eksempel –</a:t>
            </a:r>
            <a:br>
              <a:rPr lang="da-DK" noProof="1"/>
            </a:br>
            <a:r>
              <a:rPr lang="da-DK" noProof="1"/>
              <a:t>Nødplanstemplate fra KL</a:t>
            </a:r>
          </a:p>
        </p:txBody>
      </p:sp>
      <p:sp>
        <p:nvSpPr>
          <p:cNvPr id="3" name="Text Placeholder 2">
            <a:extLst>
              <a:ext uri="{FF2B5EF4-FFF2-40B4-BE49-F238E27FC236}">
                <a16:creationId xmlns:a16="http://schemas.microsoft.com/office/drawing/2014/main" id="{5F4B4EBC-91A8-18F7-F8B9-32BA2392D437}"/>
              </a:ext>
            </a:extLst>
          </p:cNvPr>
          <p:cNvSpPr>
            <a:spLocks noGrp="1"/>
          </p:cNvSpPr>
          <p:nvPr>
            <p:ph type="body" sz="quarter" idx="10"/>
          </p:nvPr>
        </p:nvSpPr>
        <p:spPr/>
        <p:txBody>
          <a:bodyPr/>
          <a:lstStyle/>
          <a:p>
            <a:pPr marL="0" indent="0">
              <a:buNone/>
            </a:pPr>
            <a:endParaRPr lang="da-DK" noProof="1"/>
          </a:p>
          <a:p>
            <a:pPr marL="0" indent="0">
              <a:buNone/>
            </a:pPr>
            <a:endParaRPr lang="da-DK" noProof="1"/>
          </a:p>
          <a:p>
            <a:pPr marL="0" indent="0">
              <a:buNone/>
            </a:pPr>
            <a:r>
              <a:rPr lang="da-DK" noProof="1"/>
              <a:t>1. Indledning og systembeskrivelse</a:t>
            </a:r>
          </a:p>
          <a:p>
            <a:pPr marL="0" indent="0">
              <a:buNone/>
            </a:pPr>
            <a:r>
              <a:rPr lang="da-DK" noProof="1"/>
              <a:t>2. Kontaktpersoner</a:t>
            </a:r>
          </a:p>
          <a:p>
            <a:pPr marL="0" indent="0">
              <a:buNone/>
            </a:pPr>
            <a:r>
              <a:rPr lang="da-DK" noProof="1"/>
              <a:t>3. Nødplan ved nedbrud	</a:t>
            </a:r>
          </a:p>
          <a:p>
            <a:pPr marL="0" indent="0">
              <a:buNone/>
            </a:pPr>
            <a:r>
              <a:rPr lang="da-DK" noProof="1"/>
              <a:t>4. Procedurer, hvis systemet ikke er til rådighed</a:t>
            </a:r>
          </a:p>
          <a:p>
            <a:pPr marL="0" indent="0">
              <a:buNone/>
            </a:pPr>
            <a:r>
              <a:rPr lang="da-DK" noProof="1"/>
              <a:t>5. Plan for tilbagevenden til normal situation</a:t>
            </a:r>
          </a:p>
          <a:p>
            <a:endParaRPr lang="da-DK" noProof="1"/>
          </a:p>
          <a:p>
            <a:endParaRPr lang="da-DK" noProof="1"/>
          </a:p>
        </p:txBody>
      </p:sp>
      <p:sp>
        <p:nvSpPr>
          <p:cNvPr id="4" name="Date Placeholder 3">
            <a:extLst>
              <a:ext uri="{FF2B5EF4-FFF2-40B4-BE49-F238E27FC236}">
                <a16:creationId xmlns:a16="http://schemas.microsoft.com/office/drawing/2014/main" id="{996F61C5-FD33-E36E-0D40-A1B1FA6B6AD2}"/>
              </a:ext>
            </a:extLst>
          </p:cNvPr>
          <p:cNvSpPr>
            <a:spLocks noGrp="1"/>
          </p:cNvSpPr>
          <p:nvPr>
            <p:ph type="dt" sz="half" idx="11"/>
          </p:nvPr>
        </p:nvSpPr>
        <p:spPr/>
        <p:txBody>
          <a:bodyPr/>
          <a:lstStyle/>
          <a:p>
            <a:fld id="{966570FE-B5FB-B343-9266-1BC06216A43C}" type="datetime1">
              <a:rPr lang="da-DK" noProof="1" smtClean="0"/>
              <a:t>08-10-2025</a:t>
            </a:fld>
            <a:endParaRPr lang="da-DK" noProof="1"/>
          </a:p>
        </p:txBody>
      </p:sp>
      <p:sp>
        <p:nvSpPr>
          <p:cNvPr id="5" name="Footer Placeholder 4">
            <a:extLst>
              <a:ext uri="{FF2B5EF4-FFF2-40B4-BE49-F238E27FC236}">
                <a16:creationId xmlns:a16="http://schemas.microsoft.com/office/drawing/2014/main" id="{6FB49337-EECB-2FA9-119A-D35983755B86}"/>
              </a:ext>
            </a:extLst>
          </p:cNvPr>
          <p:cNvSpPr>
            <a:spLocks noGrp="1"/>
          </p:cNvSpPr>
          <p:nvPr>
            <p:ph type="ftr" sz="quarter" idx="12"/>
          </p:nvPr>
        </p:nvSpPr>
        <p:spPr/>
        <p:txBody>
          <a:bodyPr/>
          <a:lstStyle/>
          <a:p>
            <a:r>
              <a:rPr lang="da-DK" noProof="1"/>
              <a:t>cybersikker.alexandra.dk</a:t>
            </a:r>
          </a:p>
        </p:txBody>
      </p:sp>
      <p:sp>
        <p:nvSpPr>
          <p:cNvPr id="6" name="Slide Number Placeholder 5">
            <a:extLst>
              <a:ext uri="{FF2B5EF4-FFF2-40B4-BE49-F238E27FC236}">
                <a16:creationId xmlns:a16="http://schemas.microsoft.com/office/drawing/2014/main" id="{7244E708-07D0-B602-0988-296967F3B4A6}"/>
              </a:ext>
            </a:extLst>
          </p:cNvPr>
          <p:cNvSpPr>
            <a:spLocks noGrp="1"/>
          </p:cNvSpPr>
          <p:nvPr>
            <p:ph type="sldNum" sz="quarter" idx="13"/>
          </p:nvPr>
        </p:nvSpPr>
        <p:spPr/>
        <p:txBody>
          <a:bodyPr/>
          <a:lstStyle/>
          <a:p>
            <a:fld id="{D9FF5FAE-2060-B54F-BDDB-0825BCE6ACB8}" type="slidenum">
              <a:rPr lang="da-DK" noProof="1" smtClean="0"/>
              <a:pPr/>
              <a:t>77</a:t>
            </a:fld>
            <a:endParaRPr lang="da-DK" noProof="1"/>
          </a:p>
        </p:txBody>
      </p:sp>
    </p:spTree>
    <p:extLst>
      <p:ext uri="{BB962C8B-B14F-4D97-AF65-F5344CB8AC3E}">
        <p14:creationId xmlns:p14="http://schemas.microsoft.com/office/powerpoint/2010/main" val="32143757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6E3DFC-F9BE-8315-B746-6C9A2AA4642E}"/>
              </a:ext>
            </a:extLst>
          </p:cNvPr>
          <p:cNvSpPr>
            <a:spLocks noGrp="1"/>
          </p:cNvSpPr>
          <p:nvPr>
            <p:ph type="body" sz="quarter" idx="10"/>
          </p:nvPr>
        </p:nvSpPr>
        <p:spPr/>
        <p:txBody>
          <a:bodyPr/>
          <a:lstStyle/>
          <a:p>
            <a:r>
              <a:rPr lang="da-DK" noProof="1"/>
              <a:t>Rollespil</a:t>
            </a:r>
          </a:p>
          <a:p>
            <a:pPr lvl="1"/>
            <a:r>
              <a:rPr lang="da-DK" noProof="1"/>
              <a:t>Saml relevante medarbejdere og afprøv en konkret hændelse</a:t>
            </a:r>
          </a:p>
          <a:p>
            <a:pPr lvl="1"/>
            <a:r>
              <a:rPr lang="da-DK" noProof="1"/>
              <a:t>Faciliter dialog og kritiske spørgsmål</a:t>
            </a:r>
          </a:p>
          <a:p>
            <a:pPr lvl="1"/>
            <a:r>
              <a:rPr lang="da-DK" noProof="1"/>
              <a:t>Bemærk, at man ikke kan lave det på produktionsmiljøer og må nøjes med ‘skrivebordstest’</a:t>
            </a:r>
          </a:p>
          <a:p>
            <a:pPr lvl="1"/>
            <a:endParaRPr lang="da-DK" noProof="1"/>
          </a:p>
          <a:p>
            <a:r>
              <a:rPr lang="da-DK" noProof="1"/>
              <a:t>Afprøv backupsystemer</a:t>
            </a:r>
          </a:p>
          <a:p>
            <a:r>
              <a:rPr lang="da-DK" noProof="1"/>
              <a:t>Sikr at alt beredskabsmateriale er tilgængeligt selv under kritiske hændelser</a:t>
            </a:r>
          </a:p>
          <a:p>
            <a:pPr lvl="1"/>
            <a:endParaRPr lang="da-DK" noProof="1"/>
          </a:p>
          <a:p>
            <a:endParaRPr lang="da-DK" noProof="1"/>
          </a:p>
        </p:txBody>
      </p:sp>
      <p:sp>
        <p:nvSpPr>
          <p:cNvPr id="3" name="Title 2">
            <a:extLst>
              <a:ext uri="{FF2B5EF4-FFF2-40B4-BE49-F238E27FC236}">
                <a16:creationId xmlns:a16="http://schemas.microsoft.com/office/drawing/2014/main" id="{8899B0AC-ABB3-B293-38EC-45BDA5C9B65A}"/>
              </a:ext>
            </a:extLst>
          </p:cNvPr>
          <p:cNvSpPr>
            <a:spLocks noGrp="1"/>
          </p:cNvSpPr>
          <p:nvPr>
            <p:ph type="title"/>
          </p:nvPr>
        </p:nvSpPr>
        <p:spPr>
          <a:xfrm>
            <a:off x="360000" y="1080000"/>
            <a:ext cx="2726099" cy="1107996"/>
          </a:xfrm>
        </p:spPr>
        <p:txBody>
          <a:bodyPr/>
          <a:lstStyle/>
          <a:p>
            <a:r>
              <a:rPr lang="da-DK" noProof="1"/>
              <a:t>Test og træning</a:t>
            </a:r>
          </a:p>
        </p:txBody>
      </p:sp>
      <p:sp>
        <p:nvSpPr>
          <p:cNvPr id="4" name="Date Placeholder 3">
            <a:extLst>
              <a:ext uri="{FF2B5EF4-FFF2-40B4-BE49-F238E27FC236}">
                <a16:creationId xmlns:a16="http://schemas.microsoft.com/office/drawing/2014/main" id="{055ED61A-418A-F76A-073D-E70334AAD1A6}"/>
              </a:ext>
            </a:extLst>
          </p:cNvPr>
          <p:cNvSpPr>
            <a:spLocks noGrp="1"/>
          </p:cNvSpPr>
          <p:nvPr>
            <p:ph type="dt" sz="half" idx="11"/>
          </p:nvPr>
        </p:nvSpPr>
        <p:spPr/>
        <p:txBody>
          <a:bodyPr/>
          <a:lstStyle/>
          <a:p>
            <a:fld id="{966570FE-B5FB-B343-9266-1BC06216A43C}" type="datetime1">
              <a:rPr lang="da-DK" noProof="1" smtClean="0"/>
              <a:t>08-10-2025</a:t>
            </a:fld>
            <a:endParaRPr lang="da-DK" noProof="1"/>
          </a:p>
        </p:txBody>
      </p:sp>
      <p:sp>
        <p:nvSpPr>
          <p:cNvPr id="5" name="Footer Placeholder 4">
            <a:extLst>
              <a:ext uri="{FF2B5EF4-FFF2-40B4-BE49-F238E27FC236}">
                <a16:creationId xmlns:a16="http://schemas.microsoft.com/office/drawing/2014/main" id="{CBDB457A-421C-A94B-6033-F3A188A0F5DE}"/>
              </a:ext>
            </a:extLst>
          </p:cNvPr>
          <p:cNvSpPr>
            <a:spLocks noGrp="1"/>
          </p:cNvSpPr>
          <p:nvPr>
            <p:ph type="ftr" sz="quarter" idx="12"/>
          </p:nvPr>
        </p:nvSpPr>
        <p:spPr/>
        <p:txBody>
          <a:bodyPr/>
          <a:lstStyle/>
          <a:p>
            <a:r>
              <a:rPr lang="da-DK" noProof="1"/>
              <a:t>cybersikker.alexandra.dk</a:t>
            </a:r>
          </a:p>
        </p:txBody>
      </p:sp>
      <p:sp>
        <p:nvSpPr>
          <p:cNvPr id="6" name="Slide Number Placeholder 5">
            <a:extLst>
              <a:ext uri="{FF2B5EF4-FFF2-40B4-BE49-F238E27FC236}">
                <a16:creationId xmlns:a16="http://schemas.microsoft.com/office/drawing/2014/main" id="{789EC35E-08CE-0AF8-69BD-5DB0C6233BC6}"/>
              </a:ext>
            </a:extLst>
          </p:cNvPr>
          <p:cNvSpPr>
            <a:spLocks noGrp="1"/>
          </p:cNvSpPr>
          <p:nvPr>
            <p:ph type="sldNum" sz="quarter" idx="13"/>
          </p:nvPr>
        </p:nvSpPr>
        <p:spPr/>
        <p:txBody>
          <a:bodyPr/>
          <a:lstStyle/>
          <a:p>
            <a:fld id="{D9FF5FAE-2060-B54F-BDDB-0825BCE6ACB8}" type="slidenum">
              <a:rPr lang="da-DK" noProof="1" smtClean="0"/>
              <a:pPr/>
              <a:t>78</a:t>
            </a:fld>
            <a:endParaRPr lang="da-DK" noProof="1"/>
          </a:p>
        </p:txBody>
      </p:sp>
    </p:spTree>
    <p:extLst>
      <p:ext uri="{BB962C8B-B14F-4D97-AF65-F5344CB8AC3E}">
        <p14:creationId xmlns:p14="http://schemas.microsoft.com/office/powerpoint/2010/main" val="8658033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5EDB06-15EE-8995-E0A2-40F141E157E8}"/>
              </a:ext>
            </a:extLst>
          </p:cNvPr>
          <p:cNvSpPr>
            <a:spLocks noGrp="1"/>
          </p:cNvSpPr>
          <p:nvPr>
            <p:ph type="body" sz="quarter" idx="10"/>
          </p:nvPr>
        </p:nvSpPr>
        <p:spPr/>
        <p:txBody>
          <a:bodyPr/>
          <a:lstStyle/>
          <a:p>
            <a:pPr lvl="0">
              <a:buClr>
                <a:srgbClr val="BF5D2B"/>
              </a:buClr>
              <a:defRPr/>
            </a:pPr>
            <a:r>
              <a:rPr kumimoji="0" lang="da-DK" sz="2400" b="0" i="0" u="none" strike="noStrike" kern="1200" cap="none" spc="0" normalizeH="0" baseline="0" noProof="1">
                <a:ln>
                  <a:noFill/>
                </a:ln>
                <a:solidFill>
                  <a:srgbClr val="343434"/>
                </a:solidFill>
                <a:effectLst/>
                <a:uLnTx/>
                <a:uFillTx/>
                <a:latin typeface="Arial"/>
                <a:ea typeface="+mn-ea"/>
                <a:cs typeface="Arial"/>
              </a:rPr>
              <a:t>Sikker Digital</a:t>
            </a:r>
            <a:r>
              <a:rPr lang="da-DK" noProof="1">
                <a:solidFill>
                  <a:srgbClr val="343434"/>
                </a:solidFill>
                <a:latin typeface="Arial"/>
                <a:ea typeface="+mn-ea"/>
                <a:cs typeface="Arial"/>
              </a:rPr>
              <a:t> </a:t>
            </a:r>
            <a:r>
              <a:rPr lang="da-DK" noProof="1">
                <a:solidFill>
                  <a:srgbClr val="343434"/>
                </a:solidFill>
                <a:latin typeface="Arial"/>
                <a:ea typeface="+mn-ea"/>
                <a:cs typeface="Arial"/>
                <a:hlinkClick r:id="rId2"/>
              </a:rPr>
              <a:t>https://www.sikkerdigital.dk/virksomhed/leder/it-sikkerhedspolitik-og-beredskabsplan</a:t>
            </a:r>
            <a:endParaRPr lang="da-DK" noProof="1">
              <a:solidFill>
                <a:srgbClr val="343434"/>
              </a:solidFill>
              <a:latin typeface="Arial"/>
              <a:ea typeface="+mn-ea"/>
              <a:cs typeface="Arial"/>
            </a:endParaRPr>
          </a:p>
          <a:p>
            <a:pPr lvl="0">
              <a:buClr>
                <a:srgbClr val="BF5D2B"/>
              </a:buClr>
              <a:defRPr/>
            </a:pPr>
            <a:r>
              <a:rPr lang="da-DK" noProof="1">
                <a:solidFill>
                  <a:srgbClr val="343434"/>
                </a:solidFill>
                <a:latin typeface="Arial"/>
                <a:ea typeface="+mn-ea"/>
                <a:cs typeface="Arial"/>
              </a:rPr>
              <a:t>KL</a:t>
            </a:r>
            <a:br>
              <a:rPr lang="da-DK" noProof="1">
                <a:solidFill>
                  <a:srgbClr val="343434"/>
                </a:solidFill>
                <a:latin typeface="Arial"/>
                <a:ea typeface="+mn-ea"/>
                <a:cs typeface="Arial"/>
              </a:rPr>
            </a:br>
            <a:r>
              <a:rPr lang="da-DK" noProof="1">
                <a:solidFill>
                  <a:srgbClr val="343434"/>
                </a:solidFill>
                <a:latin typeface="Arial"/>
                <a:ea typeface="+mn-ea"/>
                <a:cs typeface="Arial"/>
                <a:hlinkClick r:id="rId3"/>
              </a:rPr>
              <a:t>https://www.kl.dk/videncenter/viden-og-vaerktoejer/databeskyttelse-cyber-og-informationssikkerhed/cyber-og-informationssikkerhed/beredskab-for-cyber-og-informationssikkerhed</a:t>
            </a:r>
            <a:endParaRPr lang="da-DK" noProof="1">
              <a:solidFill>
                <a:srgbClr val="343434"/>
              </a:solidFill>
              <a:latin typeface="Arial"/>
              <a:ea typeface="+mn-ea"/>
              <a:cs typeface="Arial"/>
            </a:endParaRPr>
          </a:p>
          <a:p>
            <a:pPr lvl="0">
              <a:buClr>
                <a:srgbClr val="BF5D2B"/>
              </a:buClr>
              <a:defRPr/>
            </a:pPr>
            <a:endParaRPr lang="da-DK" noProof="1">
              <a:solidFill>
                <a:srgbClr val="343434"/>
              </a:solidFill>
              <a:latin typeface="Arial"/>
              <a:ea typeface="+mn-ea"/>
              <a:cs typeface="Arial"/>
            </a:endParaRPr>
          </a:p>
          <a:p>
            <a:pPr lvl="0">
              <a:buClr>
                <a:srgbClr val="BF5D2B"/>
              </a:buClr>
              <a:defRPr/>
            </a:pPr>
            <a:endParaRPr lang="da-DK" noProof="1"/>
          </a:p>
        </p:txBody>
      </p:sp>
      <p:sp>
        <p:nvSpPr>
          <p:cNvPr id="3" name="Title 2">
            <a:extLst>
              <a:ext uri="{FF2B5EF4-FFF2-40B4-BE49-F238E27FC236}">
                <a16:creationId xmlns:a16="http://schemas.microsoft.com/office/drawing/2014/main" id="{BF088D16-F124-3409-C2DE-E260D04857CF}"/>
              </a:ext>
            </a:extLst>
          </p:cNvPr>
          <p:cNvSpPr>
            <a:spLocks noGrp="1"/>
          </p:cNvSpPr>
          <p:nvPr>
            <p:ph type="title"/>
          </p:nvPr>
        </p:nvSpPr>
        <p:spPr>
          <a:xfrm>
            <a:off x="360000" y="1080000"/>
            <a:ext cx="2726099" cy="1107996"/>
          </a:xfrm>
        </p:spPr>
        <p:txBody>
          <a:bodyPr/>
          <a:lstStyle/>
          <a:p>
            <a:r>
              <a:rPr lang="da-DK" noProof="1"/>
              <a:t>Yderligere materiale</a:t>
            </a:r>
          </a:p>
        </p:txBody>
      </p:sp>
      <p:sp>
        <p:nvSpPr>
          <p:cNvPr id="4" name="Date Placeholder 3">
            <a:extLst>
              <a:ext uri="{FF2B5EF4-FFF2-40B4-BE49-F238E27FC236}">
                <a16:creationId xmlns:a16="http://schemas.microsoft.com/office/drawing/2014/main" id="{83D4F30B-F5FD-E7E0-23ED-AC6EF640AE5E}"/>
              </a:ext>
            </a:extLst>
          </p:cNvPr>
          <p:cNvSpPr>
            <a:spLocks noGrp="1"/>
          </p:cNvSpPr>
          <p:nvPr>
            <p:ph type="dt" sz="half" idx="11"/>
          </p:nvPr>
        </p:nvSpPr>
        <p:spPr/>
        <p:txBody>
          <a:bodyPr/>
          <a:lstStyle/>
          <a:p>
            <a:fld id="{966570FE-B5FB-B343-9266-1BC06216A43C}" type="datetime1">
              <a:rPr lang="da-DK" noProof="1" smtClean="0"/>
              <a:t>08-10-2025</a:t>
            </a:fld>
            <a:endParaRPr lang="da-DK" noProof="1"/>
          </a:p>
        </p:txBody>
      </p:sp>
      <p:sp>
        <p:nvSpPr>
          <p:cNvPr id="5" name="Footer Placeholder 4">
            <a:extLst>
              <a:ext uri="{FF2B5EF4-FFF2-40B4-BE49-F238E27FC236}">
                <a16:creationId xmlns:a16="http://schemas.microsoft.com/office/drawing/2014/main" id="{26957AB9-E75F-A045-8C8D-B50E98713FD4}"/>
              </a:ext>
            </a:extLst>
          </p:cNvPr>
          <p:cNvSpPr>
            <a:spLocks noGrp="1"/>
          </p:cNvSpPr>
          <p:nvPr>
            <p:ph type="ftr" sz="quarter" idx="12"/>
          </p:nvPr>
        </p:nvSpPr>
        <p:spPr/>
        <p:txBody>
          <a:bodyPr/>
          <a:lstStyle/>
          <a:p>
            <a:r>
              <a:rPr lang="da-DK" noProof="1"/>
              <a:t>cybersikker.alexandra.dk</a:t>
            </a:r>
          </a:p>
        </p:txBody>
      </p:sp>
      <p:sp>
        <p:nvSpPr>
          <p:cNvPr id="6" name="Slide Number Placeholder 5">
            <a:extLst>
              <a:ext uri="{FF2B5EF4-FFF2-40B4-BE49-F238E27FC236}">
                <a16:creationId xmlns:a16="http://schemas.microsoft.com/office/drawing/2014/main" id="{67CC3D76-DCCC-C3C8-9204-A9E62CBD4043}"/>
              </a:ext>
            </a:extLst>
          </p:cNvPr>
          <p:cNvSpPr>
            <a:spLocks noGrp="1"/>
          </p:cNvSpPr>
          <p:nvPr>
            <p:ph type="sldNum" sz="quarter" idx="13"/>
          </p:nvPr>
        </p:nvSpPr>
        <p:spPr/>
        <p:txBody>
          <a:bodyPr/>
          <a:lstStyle/>
          <a:p>
            <a:fld id="{D9FF5FAE-2060-B54F-BDDB-0825BCE6ACB8}" type="slidenum">
              <a:rPr lang="da-DK" noProof="1" smtClean="0"/>
              <a:pPr/>
              <a:t>79</a:t>
            </a:fld>
            <a:endParaRPr lang="da-DK" noProof="1"/>
          </a:p>
        </p:txBody>
      </p:sp>
    </p:spTree>
    <p:extLst>
      <p:ext uri="{BB962C8B-B14F-4D97-AF65-F5344CB8AC3E}">
        <p14:creationId xmlns:p14="http://schemas.microsoft.com/office/powerpoint/2010/main" val="1383514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A189D-6FDF-777F-D614-0EAF2C068CB7}"/>
            </a:ext>
          </a:extLst>
        </p:cNvPr>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0F5B8F75-F0B8-3995-E089-0FD2E028E0F7}"/>
              </a:ext>
            </a:extLst>
          </p:cNvPr>
          <p:cNvSpPr>
            <a:spLocks noGrp="1"/>
          </p:cNvSpPr>
          <p:nvPr>
            <p:ph type="body" sz="quarter" idx="10"/>
          </p:nvPr>
        </p:nvSpPr>
        <p:spPr/>
        <p:txBody>
          <a:bodyPr/>
          <a:lstStyle/>
          <a:p>
            <a:endParaRPr lang="da-DK" sz="3200" noProof="1"/>
          </a:p>
          <a:p>
            <a:r>
              <a:rPr lang="da-DK" sz="3200" noProof="1"/>
              <a:t>Love skal overholdes</a:t>
            </a:r>
          </a:p>
          <a:p>
            <a:r>
              <a:rPr lang="da-DK" sz="3200" noProof="1"/>
              <a:t>Standarder er altid frivillige* at bruge </a:t>
            </a:r>
          </a:p>
          <a:p>
            <a:endParaRPr lang="da-DK" noProof="1"/>
          </a:p>
          <a:p>
            <a:endParaRPr lang="da-DK" noProof="1"/>
          </a:p>
          <a:p>
            <a:r>
              <a:rPr lang="da-DK" noProof="1"/>
              <a:t>* Nogle love tillader standarder som dokumentation</a:t>
            </a:r>
          </a:p>
        </p:txBody>
      </p:sp>
      <p:sp>
        <p:nvSpPr>
          <p:cNvPr id="3" name="Titel 2">
            <a:extLst>
              <a:ext uri="{FF2B5EF4-FFF2-40B4-BE49-F238E27FC236}">
                <a16:creationId xmlns:a16="http://schemas.microsoft.com/office/drawing/2014/main" id="{DDEE8C85-E660-17F3-5C18-EC8576FDB401}"/>
              </a:ext>
            </a:extLst>
          </p:cNvPr>
          <p:cNvSpPr>
            <a:spLocks noGrp="1"/>
          </p:cNvSpPr>
          <p:nvPr>
            <p:ph type="title"/>
          </p:nvPr>
        </p:nvSpPr>
        <p:spPr>
          <a:xfrm>
            <a:off x="360000" y="1080000"/>
            <a:ext cx="2726099" cy="1661993"/>
          </a:xfrm>
        </p:spPr>
        <p:txBody>
          <a:bodyPr/>
          <a:lstStyle/>
          <a:p>
            <a:r>
              <a:rPr lang="da-DK" noProof="1"/>
              <a:t>Sammenspil med standarder</a:t>
            </a:r>
          </a:p>
        </p:txBody>
      </p:sp>
      <p:sp>
        <p:nvSpPr>
          <p:cNvPr id="4" name="Pladsholder til dato 3">
            <a:extLst>
              <a:ext uri="{FF2B5EF4-FFF2-40B4-BE49-F238E27FC236}">
                <a16:creationId xmlns:a16="http://schemas.microsoft.com/office/drawing/2014/main" id="{CAB3ABA5-D8BE-E07F-CCAF-8C3702541532}"/>
              </a:ext>
            </a:extLst>
          </p:cNvPr>
          <p:cNvSpPr>
            <a:spLocks noGrp="1"/>
          </p:cNvSpPr>
          <p:nvPr>
            <p:ph type="dt" sz="half" idx="11"/>
          </p:nvPr>
        </p:nvSpPr>
        <p:spPr/>
        <p:txBody>
          <a:bodyPr/>
          <a:lstStyle/>
          <a:p>
            <a:fld id="{966570FE-B5FB-B343-9266-1BC06216A43C}" type="datetime1">
              <a:rPr lang="da-DK" noProof="1" dirty="0" smtClean="0"/>
              <a:t>08-10-2025</a:t>
            </a:fld>
            <a:endParaRPr lang="da-DK" noProof="1"/>
          </a:p>
        </p:txBody>
      </p:sp>
      <p:sp>
        <p:nvSpPr>
          <p:cNvPr id="5" name="Pladsholder til sidefod 4">
            <a:extLst>
              <a:ext uri="{FF2B5EF4-FFF2-40B4-BE49-F238E27FC236}">
                <a16:creationId xmlns:a16="http://schemas.microsoft.com/office/drawing/2014/main" id="{140D277C-88D0-42F5-0810-E825CBF276B7}"/>
              </a:ext>
            </a:extLst>
          </p:cNvPr>
          <p:cNvSpPr>
            <a:spLocks noGrp="1"/>
          </p:cNvSpPr>
          <p:nvPr>
            <p:ph type="ftr" sz="quarter" idx="12"/>
          </p:nvPr>
        </p:nvSpPr>
        <p:spPr/>
        <p:txBody>
          <a:bodyPr/>
          <a:lstStyle/>
          <a:p>
            <a:r>
              <a:rPr lang="da-DK" noProof="1"/>
              <a:t>cybersikker.alexandra.dk</a:t>
            </a:r>
          </a:p>
        </p:txBody>
      </p:sp>
      <p:sp>
        <p:nvSpPr>
          <p:cNvPr id="6" name="Pladsholder til slidenummer 5">
            <a:extLst>
              <a:ext uri="{FF2B5EF4-FFF2-40B4-BE49-F238E27FC236}">
                <a16:creationId xmlns:a16="http://schemas.microsoft.com/office/drawing/2014/main" id="{3BC4DE28-4059-58F2-37DB-51AE98FA5FEE}"/>
              </a:ext>
            </a:extLst>
          </p:cNvPr>
          <p:cNvSpPr>
            <a:spLocks noGrp="1"/>
          </p:cNvSpPr>
          <p:nvPr>
            <p:ph type="sldNum" sz="quarter" idx="13"/>
          </p:nvPr>
        </p:nvSpPr>
        <p:spPr/>
        <p:txBody>
          <a:bodyPr/>
          <a:lstStyle/>
          <a:p>
            <a:fld id="{D9FF5FAE-2060-B54F-BDDB-0825BCE6ACB8}" type="slidenum">
              <a:rPr lang="da-DK" noProof="1" dirty="0" smtClean="0"/>
              <a:pPr/>
              <a:t>8</a:t>
            </a:fld>
            <a:endParaRPr lang="da-DK" noProof="1"/>
          </a:p>
        </p:txBody>
      </p:sp>
    </p:spTree>
    <p:extLst>
      <p:ext uri="{BB962C8B-B14F-4D97-AF65-F5344CB8AC3E}">
        <p14:creationId xmlns:p14="http://schemas.microsoft.com/office/powerpoint/2010/main" val="23121147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135F4-FEEA-D3F9-4502-928632FB2D27}"/>
              </a:ext>
            </a:extLst>
          </p:cNvPr>
          <p:cNvSpPr>
            <a:spLocks noGrp="1"/>
          </p:cNvSpPr>
          <p:nvPr>
            <p:ph type="title"/>
          </p:nvPr>
        </p:nvSpPr>
        <p:spPr/>
        <p:txBody>
          <a:bodyPr/>
          <a:lstStyle/>
          <a:p>
            <a:r>
              <a:rPr lang="da-DK" noProof="1"/>
              <a:t>Diskussionspørgsmål</a:t>
            </a:r>
          </a:p>
        </p:txBody>
      </p:sp>
    </p:spTree>
    <p:extLst>
      <p:ext uri="{BB962C8B-B14F-4D97-AF65-F5344CB8AC3E}">
        <p14:creationId xmlns:p14="http://schemas.microsoft.com/office/powerpoint/2010/main" val="12016922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A89D7-21B8-9058-B302-8F3D444389A5}"/>
              </a:ext>
            </a:extLst>
          </p:cNvPr>
          <p:cNvSpPr>
            <a:spLocks noGrp="1"/>
          </p:cNvSpPr>
          <p:nvPr>
            <p:ph type="title"/>
          </p:nvPr>
        </p:nvSpPr>
        <p:spPr/>
        <p:txBody>
          <a:bodyPr/>
          <a:lstStyle/>
          <a:p>
            <a:r>
              <a:rPr lang="da-DK" noProof="1"/>
              <a:t>XYZ Thermo</a:t>
            </a:r>
          </a:p>
        </p:txBody>
      </p:sp>
      <p:sp>
        <p:nvSpPr>
          <p:cNvPr id="3" name="Content Placeholder 2">
            <a:extLst>
              <a:ext uri="{FF2B5EF4-FFF2-40B4-BE49-F238E27FC236}">
                <a16:creationId xmlns:a16="http://schemas.microsoft.com/office/drawing/2014/main" id="{FDD2F02D-A31B-A4E2-4C70-9A300A1CBF88}"/>
              </a:ext>
            </a:extLst>
          </p:cNvPr>
          <p:cNvSpPr>
            <a:spLocks noGrp="1"/>
          </p:cNvSpPr>
          <p:nvPr>
            <p:ph idx="1"/>
          </p:nvPr>
        </p:nvSpPr>
        <p:spPr/>
        <p:txBody>
          <a:bodyPr/>
          <a:lstStyle/>
          <a:p>
            <a:r>
              <a:rPr lang="da-DK" noProof="1"/>
              <a:t>Hvilke systemer er mest kritiske at få op at køre igen efter en større hændelse?</a:t>
            </a:r>
          </a:p>
          <a:p>
            <a:r>
              <a:rPr lang="da-DK" noProof="1"/>
              <a:t>Hvilke typer hændelser bør XYZ Thermo have playbooks for? </a:t>
            </a:r>
          </a:p>
          <a:p>
            <a:endParaRPr lang="da-DK" noProof="1"/>
          </a:p>
          <a:p>
            <a:r>
              <a:rPr lang="da-DK" noProof="1"/>
              <a:t>Hvad bør RTO være for cloud-backend, som styrer varmepumperne?</a:t>
            </a:r>
          </a:p>
          <a:p>
            <a:r>
              <a:rPr lang="da-DK" noProof="1"/>
              <a:t>Hvad er en realistisk RPO for telemetridata fra enheder?</a:t>
            </a:r>
          </a:p>
        </p:txBody>
      </p:sp>
      <p:sp>
        <p:nvSpPr>
          <p:cNvPr id="4" name="Date Placeholder 3">
            <a:extLst>
              <a:ext uri="{FF2B5EF4-FFF2-40B4-BE49-F238E27FC236}">
                <a16:creationId xmlns:a16="http://schemas.microsoft.com/office/drawing/2014/main" id="{CF97BDDE-162D-BEBD-BFCB-F5005AC1285D}"/>
              </a:ext>
            </a:extLst>
          </p:cNvPr>
          <p:cNvSpPr>
            <a:spLocks noGrp="1"/>
          </p:cNvSpPr>
          <p:nvPr>
            <p:ph type="dt" sz="half" idx="11"/>
          </p:nvPr>
        </p:nvSpPr>
        <p:spPr/>
        <p:txBody>
          <a:bodyPr/>
          <a:lstStyle/>
          <a:p>
            <a:fld id="{966570FE-B5FB-B343-9266-1BC06216A43C}" type="datetime1">
              <a:rPr lang="da-DK" noProof="1" smtClean="0"/>
              <a:t>08-10-2025</a:t>
            </a:fld>
            <a:endParaRPr lang="da-DK" noProof="1"/>
          </a:p>
        </p:txBody>
      </p:sp>
      <p:sp>
        <p:nvSpPr>
          <p:cNvPr id="5" name="Footer Placeholder 4">
            <a:extLst>
              <a:ext uri="{FF2B5EF4-FFF2-40B4-BE49-F238E27FC236}">
                <a16:creationId xmlns:a16="http://schemas.microsoft.com/office/drawing/2014/main" id="{A85EDD7D-7A55-BC38-36D7-80CD90EFC620}"/>
              </a:ext>
            </a:extLst>
          </p:cNvPr>
          <p:cNvSpPr>
            <a:spLocks noGrp="1"/>
          </p:cNvSpPr>
          <p:nvPr>
            <p:ph type="ftr" sz="quarter" idx="12"/>
          </p:nvPr>
        </p:nvSpPr>
        <p:spPr/>
        <p:txBody>
          <a:bodyPr/>
          <a:lstStyle/>
          <a:p>
            <a:r>
              <a:rPr lang="da-DK" noProof="1"/>
              <a:t>cybersikker.alexandra.dk</a:t>
            </a:r>
          </a:p>
        </p:txBody>
      </p:sp>
      <p:sp>
        <p:nvSpPr>
          <p:cNvPr id="6" name="Slide Number Placeholder 5">
            <a:extLst>
              <a:ext uri="{FF2B5EF4-FFF2-40B4-BE49-F238E27FC236}">
                <a16:creationId xmlns:a16="http://schemas.microsoft.com/office/drawing/2014/main" id="{751E5A99-9D9A-EA08-9D51-D31A1DD305FA}"/>
              </a:ext>
            </a:extLst>
          </p:cNvPr>
          <p:cNvSpPr>
            <a:spLocks noGrp="1"/>
          </p:cNvSpPr>
          <p:nvPr>
            <p:ph type="sldNum" sz="quarter" idx="13"/>
          </p:nvPr>
        </p:nvSpPr>
        <p:spPr/>
        <p:txBody>
          <a:bodyPr/>
          <a:lstStyle/>
          <a:p>
            <a:fld id="{D9FF5FAE-2060-B54F-BDDB-0825BCE6ACB8}" type="slidenum">
              <a:rPr lang="da-DK" noProof="1" smtClean="0"/>
              <a:pPr/>
              <a:t>81</a:t>
            </a:fld>
            <a:endParaRPr lang="da-DK" noProof="1"/>
          </a:p>
        </p:txBody>
      </p:sp>
    </p:spTree>
    <p:extLst>
      <p:ext uri="{BB962C8B-B14F-4D97-AF65-F5344CB8AC3E}">
        <p14:creationId xmlns:p14="http://schemas.microsoft.com/office/powerpoint/2010/main" val="3788878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4D8-0080-9D29-B029-662E3A3E54B8}"/>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5C21963-7E01-4824-883E-35D7D5C1AB45}"/>
              </a:ext>
            </a:extLst>
          </p:cNvPr>
          <p:cNvSpPr>
            <a:spLocks noGrp="1"/>
          </p:cNvSpPr>
          <p:nvPr>
            <p:ph type="body" sz="quarter" idx="10"/>
          </p:nvPr>
        </p:nvSpPr>
        <p:spPr>
          <a:xfrm>
            <a:off x="4140000" y="629265"/>
            <a:ext cx="7170484" cy="5476113"/>
          </a:xfrm>
        </p:spPr>
        <p:txBody>
          <a:bodyPr>
            <a:normAutofit/>
          </a:bodyPr>
          <a:lstStyle/>
          <a:p>
            <a:endParaRPr lang="da-DK" sz="2200" noProof="1"/>
          </a:p>
          <a:p>
            <a:endParaRPr lang="da-DK" sz="2200" noProof="1"/>
          </a:p>
          <a:p>
            <a:endParaRPr lang="da-DK" sz="2200" noProof="1"/>
          </a:p>
          <a:p>
            <a:endParaRPr lang="da-DK" sz="2200" noProof="1"/>
          </a:p>
          <a:p>
            <a:r>
              <a:rPr lang="da-DK" sz="2200" noProof="1"/>
              <a:t>Self declaration of “conforming to EU regulation”:</a:t>
            </a:r>
          </a:p>
          <a:p>
            <a:pPr lvl="1"/>
            <a:r>
              <a:rPr lang="da-DK" sz="1800" noProof="1"/>
              <a:t>Self evaluate what regulation covers the product</a:t>
            </a:r>
          </a:p>
          <a:p>
            <a:pPr lvl="1"/>
            <a:r>
              <a:rPr lang="da-DK" sz="1800" noProof="1"/>
              <a:t>Must maintain technical documentation </a:t>
            </a:r>
          </a:p>
          <a:p>
            <a:pPr lvl="1"/>
            <a:r>
              <a:rPr lang="da-DK" sz="1800" noProof="1"/>
              <a:t>Market surveillance may review technical documentation</a:t>
            </a:r>
          </a:p>
          <a:p>
            <a:pPr lvl="1"/>
            <a:r>
              <a:rPr lang="da-DK" sz="1800" noProof="1"/>
              <a:t>Requirements for technical documentation may differ:</a:t>
            </a:r>
          </a:p>
          <a:p>
            <a:pPr lvl="2"/>
            <a:r>
              <a:rPr lang="da-DK" sz="1600" noProof="1"/>
              <a:t>Self assessment</a:t>
            </a:r>
          </a:p>
          <a:p>
            <a:pPr lvl="2"/>
            <a:r>
              <a:rPr lang="da-DK" sz="1600" noProof="1"/>
              <a:t>Self assessment based on a harmonized standard</a:t>
            </a:r>
          </a:p>
          <a:p>
            <a:pPr lvl="2"/>
            <a:r>
              <a:rPr lang="da-DK" sz="1600" noProof="1"/>
              <a:t>External review by Notified body</a:t>
            </a:r>
          </a:p>
          <a:p>
            <a:pPr lvl="2"/>
            <a:r>
              <a:rPr lang="da-DK" sz="1600" noProof="1"/>
              <a:t>Certification</a:t>
            </a:r>
          </a:p>
          <a:p>
            <a:pPr lvl="1"/>
            <a:endParaRPr lang="da-DK" sz="1800" noProof="1"/>
          </a:p>
          <a:p>
            <a:endParaRPr lang="da-DK" sz="2200" noProof="1"/>
          </a:p>
          <a:p>
            <a:endParaRPr lang="da-DK" sz="2200" noProof="1"/>
          </a:p>
        </p:txBody>
      </p:sp>
      <p:sp>
        <p:nvSpPr>
          <p:cNvPr id="13" name="Titel 12">
            <a:extLst>
              <a:ext uri="{FF2B5EF4-FFF2-40B4-BE49-F238E27FC236}">
                <a16:creationId xmlns:a16="http://schemas.microsoft.com/office/drawing/2014/main" id="{D9DEBFB9-744D-CF5A-3E6B-23E7C1F1C8F9}"/>
              </a:ext>
            </a:extLst>
          </p:cNvPr>
          <p:cNvSpPr>
            <a:spLocks noGrp="1"/>
          </p:cNvSpPr>
          <p:nvPr>
            <p:ph type="title"/>
          </p:nvPr>
        </p:nvSpPr>
        <p:spPr>
          <a:xfrm>
            <a:off x="360000" y="1080000"/>
            <a:ext cx="2726099" cy="553998"/>
          </a:xfrm>
        </p:spPr>
        <p:txBody>
          <a:bodyPr wrap="square" anchor="t">
            <a:normAutofit/>
          </a:bodyPr>
          <a:lstStyle/>
          <a:p>
            <a:pPr>
              <a:lnSpc>
                <a:spcPct val="90000"/>
              </a:lnSpc>
            </a:pPr>
            <a:r>
              <a:rPr lang="da-DK" noProof="1"/>
              <a:t>CE-Marking</a:t>
            </a:r>
            <a:endParaRPr lang="da-DK" sz="2300" noProof="1"/>
          </a:p>
        </p:txBody>
      </p:sp>
      <p:sp>
        <p:nvSpPr>
          <p:cNvPr id="7" name="Pladsholder til dato 6">
            <a:extLst>
              <a:ext uri="{FF2B5EF4-FFF2-40B4-BE49-F238E27FC236}">
                <a16:creationId xmlns:a16="http://schemas.microsoft.com/office/drawing/2014/main" id="{9DCD867E-FDE1-0FDF-9F50-26816DA3E5C6}"/>
              </a:ext>
            </a:extLst>
          </p:cNvPr>
          <p:cNvSpPr>
            <a:spLocks noGrp="1"/>
          </p:cNvSpPr>
          <p:nvPr>
            <p:ph type="dt" sz="half" idx="11"/>
          </p:nvPr>
        </p:nvSpPr>
        <p:spPr>
          <a:xfrm>
            <a:off x="5633300" y="6557851"/>
            <a:ext cx="925400" cy="182562"/>
          </a:xfrm>
        </p:spPr>
        <p:txBody>
          <a:bodyPr>
            <a:normAutofit/>
          </a:bodyPr>
          <a:lstStyle/>
          <a:p>
            <a:pPr>
              <a:lnSpc>
                <a:spcPct val="90000"/>
              </a:lnSpc>
              <a:spcAft>
                <a:spcPts val="600"/>
              </a:spcAft>
            </a:pPr>
            <a:fld id="{199DC94F-1C4D-2A44-880A-C5B255738802}" type="datetime1">
              <a:rPr lang="da-DK" sz="600" noProof="1" dirty="0" smtClean="0"/>
              <a:pPr>
                <a:lnSpc>
                  <a:spcPct val="90000"/>
                </a:lnSpc>
                <a:spcAft>
                  <a:spcPts val="600"/>
                </a:spcAft>
              </a:pPr>
              <a:t>08-10-2025</a:t>
            </a:fld>
            <a:endParaRPr lang="da-DK" sz="600" noProof="1"/>
          </a:p>
        </p:txBody>
      </p:sp>
      <p:sp>
        <p:nvSpPr>
          <p:cNvPr id="10" name="Pladsholder til sidefod 9">
            <a:extLst>
              <a:ext uri="{FF2B5EF4-FFF2-40B4-BE49-F238E27FC236}">
                <a16:creationId xmlns:a16="http://schemas.microsoft.com/office/drawing/2014/main" id="{B445B45F-411E-871A-055E-9DCB190ACD3F}"/>
              </a:ext>
            </a:extLst>
          </p:cNvPr>
          <p:cNvSpPr>
            <a:spLocks noGrp="1"/>
          </p:cNvSpPr>
          <p:nvPr>
            <p:ph type="ftr" sz="quarter" idx="12"/>
          </p:nvPr>
        </p:nvSpPr>
        <p:spPr>
          <a:xfrm>
            <a:off x="302345" y="6557851"/>
            <a:ext cx="1750115" cy="182562"/>
          </a:xfrm>
        </p:spPr>
        <p:txBody>
          <a:bodyPr>
            <a:normAutofit/>
          </a:bodyPr>
          <a:lstStyle/>
          <a:p>
            <a:pPr>
              <a:lnSpc>
                <a:spcPct val="90000"/>
              </a:lnSpc>
              <a:spcAft>
                <a:spcPts val="600"/>
              </a:spcAft>
            </a:pPr>
            <a:r>
              <a:rPr lang="da-DK" sz="600" noProof="1"/>
              <a:t>(c) Alexandra Instituttet</a:t>
            </a:r>
          </a:p>
        </p:txBody>
      </p:sp>
      <p:sp>
        <p:nvSpPr>
          <p:cNvPr id="11" name="Pladsholder til slidenummer 10">
            <a:extLst>
              <a:ext uri="{FF2B5EF4-FFF2-40B4-BE49-F238E27FC236}">
                <a16:creationId xmlns:a16="http://schemas.microsoft.com/office/drawing/2014/main" id="{5163E28D-A6AB-E30D-9B70-FE8DC66670AF}"/>
              </a:ext>
            </a:extLst>
          </p:cNvPr>
          <p:cNvSpPr>
            <a:spLocks noGrp="1"/>
          </p:cNvSpPr>
          <p:nvPr>
            <p:ph type="sldNum" sz="quarter" idx="13"/>
          </p:nvPr>
        </p:nvSpPr>
        <p:spPr>
          <a:xfrm>
            <a:off x="9945251" y="6567126"/>
            <a:ext cx="1944404" cy="215444"/>
          </a:xfrm>
        </p:spPr>
        <p:txBody>
          <a:bodyPr>
            <a:normAutofit/>
          </a:bodyPr>
          <a:lstStyle/>
          <a:p>
            <a:pPr>
              <a:spcAft>
                <a:spcPts val="600"/>
              </a:spcAft>
            </a:pPr>
            <a:fld id="{06AC9228-041E-BE4C-A177-9A7A550E9A48}" type="slidenum">
              <a:rPr lang="da-DK" noProof="1" dirty="0" smtClean="0"/>
              <a:pPr>
                <a:spcAft>
                  <a:spcPts val="600"/>
                </a:spcAft>
              </a:pPr>
              <a:t>9</a:t>
            </a:fld>
            <a:endParaRPr lang="da-DK" noProof="1"/>
          </a:p>
        </p:txBody>
      </p:sp>
      <p:pic>
        <p:nvPicPr>
          <p:cNvPr id="3" name="Picture 2" descr="A black background with a black square&#10;&#10;AI-generated content may be incorrect.">
            <a:extLst>
              <a:ext uri="{FF2B5EF4-FFF2-40B4-BE49-F238E27FC236}">
                <a16:creationId xmlns:a16="http://schemas.microsoft.com/office/drawing/2014/main" id="{0D1B88AC-9A25-7EE3-6BC9-69F60AE9AE1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63772" y="117587"/>
            <a:ext cx="2549676" cy="1820628"/>
          </a:xfrm>
          <a:prstGeom prst="rect">
            <a:avLst/>
          </a:prstGeom>
        </p:spPr>
      </p:pic>
    </p:spTree>
    <p:extLst>
      <p:ext uri="{BB962C8B-B14F-4D97-AF65-F5344CB8AC3E}">
        <p14:creationId xmlns:p14="http://schemas.microsoft.com/office/powerpoint/2010/main" val="2710529183"/>
      </p:ext>
    </p:extLst>
  </p:cSld>
  <p:clrMapOvr>
    <a:masterClrMapping/>
  </p:clrMapOvr>
</p:sld>
</file>

<file path=ppt/theme/theme1.xml><?xml version="1.0" encoding="utf-8"?>
<a:theme xmlns:a="http://schemas.openxmlformats.org/drawingml/2006/main" name="Masterside">
  <a:themeElements>
    <a:clrScheme name="Alexandra Instituttet farver 2024">
      <a:dk1>
        <a:srgbClr val="343434"/>
      </a:dk1>
      <a:lt1>
        <a:srgbClr val="FFFFFF"/>
      </a:lt1>
      <a:dk2>
        <a:srgbClr val="343434"/>
      </a:dk2>
      <a:lt2>
        <a:srgbClr val="EDEDED"/>
      </a:lt2>
      <a:accent1>
        <a:srgbClr val="002A3F"/>
      </a:accent1>
      <a:accent2>
        <a:srgbClr val="0E495F"/>
      </a:accent2>
      <a:accent3>
        <a:srgbClr val="7797A5"/>
      </a:accent3>
      <a:accent4>
        <a:srgbClr val="9DB2BB"/>
      </a:accent4>
      <a:accent5>
        <a:srgbClr val="2B6B8B"/>
      </a:accent5>
      <a:accent6>
        <a:srgbClr val="BE5D2B"/>
      </a:accent6>
      <a:hlink>
        <a:srgbClr val="BE5D2B"/>
      </a:hlink>
      <a:folHlink>
        <a:srgbClr val="95989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lexandra_Instituttet_2022_DK" id="{4A3BB4F3-E6E2-C94B-9938-7B191890F638}" vid="{0E9BCA01-149E-234A-89EB-7639E86386CB}"/>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27C4D7E2A2944090E7FCAA05E5A1BB" ma:contentTypeVersion="10" ma:contentTypeDescription="Create a new document." ma:contentTypeScope="" ma:versionID="c34de28e5588b936f46d0f2c1ef60f1a">
  <xsd:schema xmlns:xsd="http://www.w3.org/2001/XMLSchema" xmlns:xs="http://www.w3.org/2001/XMLSchema" xmlns:p="http://schemas.microsoft.com/office/2006/metadata/properties" xmlns:ns2="992297d5-60a3-4378-8fa0-0f27dec9bc09" xmlns:ns3="b7a1e643-70f8-4e3c-953a-3408b8617d0b" targetNamespace="http://schemas.microsoft.com/office/2006/metadata/properties" ma:root="true" ma:fieldsID="81bf5b0e54a536f942d0222113369ac4" ns2:_="" ns3:_="">
    <xsd:import namespace="992297d5-60a3-4378-8fa0-0f27dec9bc09"/>
    <xsd:import namespace="b7a1e643-70f8-4e3c-953a-3408b8617d0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2297d5-60a3-4378-8fa0-0f27dec9bc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3ed45bc6-4cda-4749-a7f6-2a7b80b4ce16"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7a1e643-70f8-4e3c-953a-3408b8617d0b"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cfc1ff10-0bec-441f-aebe-baec60099296}" ma:internalName="TaxCatchAll" ma:showField="CatchAllData" ma:web="b7a1e643-70f8-4e3c-953a-3408b8617d0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92297d5-60a3-4378-8fa0-0f27dec9bc09">
      <Terms xmlns="http://schemas.microsoft.com/office/infopath/2007/PartnerControls"/>
    </lcf76f155ced4ddcb4097134ff3c332f>
    <TaxCatchAll xmlns="b7a1e643-70f8-4e3c-953a-3408b8617d0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69E217-301E-4F53-8DCA-13E927BA01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2297d5-60a3-4378-8fa0-0f27dec9bc09"/>
    <ds:schemaRef ds:uri="b7a1e643-70f8-4e3c-953a-3408b8617d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589B6C1-278B-4679-8048-46DF9121B232}">
  <ds:schemaRefs>
    <ds:schemaRef ds:uri="http://purl.org/dc/terms/"/>
    <ds:schemaRef ds:uri="http://purl.org/dc/elements/1.1/"/>
    <ds:schemaRef ds:uri="http://purl.org/dc/dcmitype/"/>
    <ds:schemaRef ds:uri="http://schemas.microsoft.com/office/2006/metadata/properties"/>
    <ds:schemaRef ds:uri="992297d5-60a3-4378-8fa0-0f27dec9bc09"/>
    <ds:schemaRef ds:uri="http://schemas.microsoft.com/office/infopath/2007/PartnerControls"/>
    <ds:schemaRef ds:uri="http://schemas.openxmlformats.org/package/2006/metadata/core-properties"/>
    <ds:schemaRef ds:uri="http://schemas.microsoft.com/office/2006/documentManagement/types"/>
    <ds:schemaRef ds:uri="b7a1e643-70f8-4e3c-953a-3408b8617d0b"/>
    <ds:schemaRef ds:uri="http://www.w3.org/XML/1998/namespace"/>
  </ds:schemaRefs>
</ds:datastoreItem>
</file>

<file path=customXml/itemProps3.xml><?xml version="1.0" encoding="utf-8"?>
<ds:datastoreItem xmlns:ds="http://schemas.openxmlformats.org/officeDocument/2006/customXml" ds:itemID="{9335A7CD-B6F1-4816-BEEE-20D12C3BB67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DK-skabelon-Alexandra-Instituttet</Template>
  <TotalTime>14676</TotalTime>
  <Words>5064</Words>
  <Application>Microsoft Office PowerPoint</Application>
  <PresentationFormat>Widescreen</PresentationFormat>
  <Paragraphs>1009</Paragraphs>
  <Slides>81</Slides>
  <Notes>23</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81</vt:i4>
      </vt:variant>
    </vt:vector>
  </HeadingPairs>
  <TitlesOfParts>
    <vt:vector size="91" baseType="lpstr">
      <vt:lpstr>Arial</vt:lpstr>
      <vt:lpstr>Arial Black</vt:lpstr>
      <vt:lpstr>Calibri</vt:lpstr>
      <vt:lpstr>Courier New</vt:lpstr>
      <vt:lpstr>Courier New,monospace</vt:lpstr>
      <vt:lpstr>IBM Plex Mono</vt:lpstr>
      <vt:lpstr>inherit</vt:lpstr>
      <vt:lpstr>Montserrat</vt:lpstr>
      <vt:lpstr>Wingdings</vt:lpstr>
      <vt:lpstr>Masterside</vt:lpstr>
      <vt:lpstr>Regulering, standarder og beredskabsplaner</vt:lpstr>
      <vt:lpstr>Agenda</vt:lpstr>
      <vt:lpstr>Relation til målepinde:</vt:lpstr>
      <vt:lpstr>Yderligere info/links:</vt:lpstr>
      <vt:lpstr>Cyber lovgivning og standarder</vt:lpstr>
      <vt:lpstr>EU wants to improve cybersecurity</vt:lpstr>
      <vt:lpstr>EU lovgivning</vt:lpstr>
      <vt:lpstr>Sammenspil med standarder</vt:lpstr>
      <vt:lpstr>CE-Marking</vt:lpstr>
      <vt:lpstr>Hvad er en standard?</vt:lpstr>
      <vt:lpstr>Best practices</vt:lpstr>
      <vt:lpstr>Lovgivning</vt:lpstr>
      <vt:lpstr>GDPR – Persondata-forordningen</vt:lpstr>
      <vt:lpstr>GDPR – Hvad skal man faktisk?</vt:lpstr>
      <vt:lpstr>GDPR – Et par detaljer</vt:lpstr>
      <vt:lpstr>GDPR – Hvad er en person-oplysning?</vt:lpstr>
      <vt:lpstr> 5-min Pause</vt:lpstr>
      <vt:lpstr>NIS Directive – Critical Infrastructure</vt:lpstr>
      <vt:lpstr>NIS 2  - What's new?</vt:lpstr>
      <vt:lpstr>NIS-2 – Hvem er i scope</vt:lpstr>
      <vt:lpstr>NIS 2</vt:lpstr>
      <vt:lpstr>NIS-2 – Kravene (Art. 21)</vt:lpstr>
      <vt:lpstr>NIS-2 – Kravene</vt:lpstr>
      <vt:lpstr>Supply chain security – indirect consequences</vt:lpstr>
      <vt:lpstr>NIS 2 – Good practices for supply chain security</vt:lpstr>
      <vt:lpstr>Produkt regulering</vt:lpstr>
      <vt:lpstr>Radio Equipment Directive Delegated Act</vt:lpstr>
      <vt:lpstr>Radio Equipment Directive</vt:lpstr>
      <vt:lpstr>Radio Equipment Directive Delegated Act</vt:lpstr>
      <vt:lpstr>All radio (IoT) products now sold are cybersecure</vt:lpstr>
      <vt:lpstr>The Cyber Resilience Act</vt:lpstr>
      <vt:lpstr>The Cyber Resilience Act</vt:lpstr>
      <vt:lpstr>Cyber Resilience Act </vt:lpstr>
      <vt:lpstr>The Cyber Resilience Act</vt:lpstr>
      <vt:lpstr>The Cyber Resilience Act</vt:lpstr>
      <vt:lpstr>The Cyber Resilience Act</vt:lpstr>
      <vt:lpstr>The Cyber Resilience Act</vt:lpstr>
      <vt:lpstr>The Cyber Resilience Act</vt:lpstr>
      <vt:lpstr>The Cyber Resilience Act</vt:lpstr>
      <vt:lpstr>The Cyber Resilience Act</vt:lpstr>
      <vt:lpstr>Pause + Case</vt:lpstr>
      <vt:lpstr>CASE – Diskussion i grupperne</vt:lpstr>
      <vt:lpstr>Standarder og best practices</vt:lpstr>
      <vt:lpstr>ISO 27000 Familien</vt:lpstr>
      <vt:lpstr>ISO 27001</vt:lpstr>
      <vt:lpstr>ISO 27001</vt:lpstr>
      <vt:lpstr>ISO 27002</vt:lpstr>
      <vt:lpstr>ISO 27002</vt:lpstr>
      <vt:lpstr>ISO 27005  Risikostyring</vt:lpstr>
      <vt:lpstr>D-Mærket</vt:lpstr>
      <vt:lpstr>D-Mærket</vt:lpstr>
      <vt:lpstr>CIS-18</vt:lpstr>
      <vt:lpstr>CIS-18</vt:lpstr>
      <vt:lpstr>OWASP –  Open WorldWide Application Security Project </vt:lpstr>
      <vt:lpstr>OWASP - Værktøjer</vt:lpstr>
      <vt:lpstr>OWASP – App sec</vt:lpstr>
      <vt:lpstr>”Produkt standarderne”</vt:lpstr>
      <vt:lpstr>Pause + Case</vt:lpstr>
      <vt:lpstr>CASE – Diskussion i grupperne</vt:lpstr>
      <vt:lpstr>Agenda</vt:lpstr>
      <vt:lpstr>(IT-)Beredskabsplaner</vt:lpstr>
      <vt:lpstr>It-beredskabsplan</vt:lpstr>
      <vt:lpstr>Hvorfor?</vt:lpstr>
      <vt:lpstr>Hvordan?</vt:lpstr>
      <vt:lpstr>Overordnet struktur</vt:lpstr>
      <vt:lpstr>Forberedelse og forudsætninger</vt:lpstr>
      <vt:lpstr>Risikovurdering og beredskabs-planer</vt:lpstr>
      <vt:lpstr>Terminologi</vt:lpstr>
      <vt:lpstr>Incident Response-cyklus</vt:lpstr>
      <vt:lpstr>IR-team</vt:lpstr>
      <vt:lpstr>Dokumentejerskab</vt:lpstr>
      <vt:lpstr>Business Continuity Plan (Nødplan)</vt:lpstr>
      <vt:lpstr>Disaster Recovery Plan (Reetablerings-plan)</vt:lpstr>
      <vt:lpstr>Playbooks</vt:lpstr>
      <vt:lpstr>Beredskabsplan</vt:lpstr>
      <vt:lpstr>Eksempel –  Beredskabsplans-template fra KL</vt:lpstr>
      <vt:lpstr>Eksempel – Nødplanstemplate fra KL</vt:lpstr>
      <vt:lpstr>Test og træning</vt:lpstr>
      <vt:lpstr>Yderligere materiale</vt:lpstr>
      <vt:lpstr>Diskussionspørgsmål</vt:lpstr>
      <vt:lpstr>XYZ Thermo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CyPro kursus</dc:title>
  <dc:creator>Frederik Mølgaard Thayssen</dc:creator>
  <cp:lastModifiedBy>Michael Bladt Stausholm</cp:lastModifiedBy>
  <cp:revision>3</cp:revision>
  <cp:lastPrinted>2025-10-03T06:38:24Z</cp:lastPrinted>
  <dcterms:created xsi:type="dcterms:W3CDTF">2023-11-20T12:59:19Z</dcterms:created>
  <dcterms:modified xsi:type="dcterms:W3CDTF">2025-10-09T12:38:24Z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0x0101003B27C4D7E2A2944090E7FCAA05E5A1BB</vt:lpwstr>
  </property>
  <property fmtid="{D5CDD505-2E9C-101B-9397-08002B2CF9AE}" pid="3" name="MediaServiceImageTags">
    <vt:lpwstr/>
  </property>
  <property fmtid="{D5CDD505-2E9C-101B-9397-08002B2CF9AE}" pid="4" name="MSIP_Label_015abd0b-e5c5-4790-8ca5-8bb2d8ba98d8_Enabled">
    <vt:lpwstr>true</vt:lpwstr>
  </property>
  <property fmtid="{D5CDD505-2E9C-101B-9397-08002B2CF9AE}" pid="5" name="MSIP_Label_015abd0b-e5c5-4790-8ca5-8bb2d8ba98d8_SetDate">
    <vt:lpwstr>2025-08-18T08:27:08Z</vt:lpwstr>
  </property>
  <property fmtid="{D5CDD505-2E9C-101B-9397-08002B2CF9AE}" pid="6" name="MSIP_Label_015abd0b-e5c5-4790-8ca5-8bb2d8ba98d8_Method">
    <vt:lpwstr>Privileged</vt:lpwstr>
  </property>
  <property fmtid="{D5CDD505-2E9C-101B-9397-08002B2CF9AE}" pid="7" name="MSIP_Label_015abd0b-e5c5-4790-8ca5-8bb2d8ba98d8_Name">
    <vt:lpwstr>Public</vt:lpwstr>
  </property>
  <property fmtid="{D5CDD505-2E9C-101B-9397-08002B2CF9AE}" pid="8" name="MSIP_Label_015abd0b-e5c5-4790-8ca5-8bb2d8ba98d8_SiteId">
    <vt:lpwstr>4bda23cd-4a87-419b-a47d-7673130b2884</vt:lpwstr>
  </property>
  <property fmtid="{D5CDD505-2E9C-101B-9397-08002B2CF9AE}" pid="9" name="MSIP_Label_015abd0b-e5c5-4790-8ca5-8bb2d8ba98d8_ActionId">
    <vt:lpwstr>bb77ce29-668d-4eb4-a284-0fbf7dcdc053</vt:lpwstr>
  </property>
  <property fmtid="{D5CDD505-2E9C-101B-9397-08002B2CF9AE}" pid="10" name="MSIP_Label_015abd0b-e5c5-4790-8ca5-8bb2d8ba98d8_ContentBits">
    <vt:lpwstr>1</vt:lpwstr>
  </property>
  <property fmtid="{D5CDD505-2E9C-101B-9397-08002B2CF9AE}" pid="11" name="MSIP_Label_015abd0b-e5c5-4790-8ca5-8bb2d8ba98d8_Tag">
    <vt:lpwstr>10, 0, 1, 1</vt:lpwstr>
  </property>
  <property fmtid="{D5CDD505-2E9C-101B-9397-08002B2CF9AE}" pid="12" name="ClassificationContentMarkingHeaderLocations">
    <vt:lpwstr>masterside:8</vt:lpwstr>
  </property>
  <property fmtid="{D5CDD505-2E9C-101B-9397-08002B2CF9AE}" pid="13" name="ClassificationContentMarkingHeaderText">
    <vt:lpwstr>PUBLIC</vt:lpwstr>
  </property>
</Properties>
</file>